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5"/>
  </p:notesMasterIdLst>
  <p:sldIdLst>
    <p:sldId id="258" r:id="rId2"/>
    <p:sldId id="2235" r:id="rId3"/>
    <p:sldId id="316" r:id="rId4"/>
    <p:sldId id="355" r:id="rId5"/>
    <p:sldId id="2236" r:id="rId6"/>
    <p:sldId id="2237" r:id="rId7"/>
    <p:sldId id="2238" r:id="rId8"/>
    <p:sldId id="2239" r:id="rId9"/>
    <p:sldId id="2240" r:id="rId10"/>
    <p:sldId id="2241" r:id="rId11"/>
    <p:sldId id="2242" r:id="rId12"/>
    <p:sldId id="356" r:id="rId13"/>
    <p:sldId id="295"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rica Waite" initials="EW" lastIdx="2" clrIdx="0">
    <p:extLst>
      <p:ext uri="{19B8F6BF-5375-455C-9EA6-DF929625EA0E}">
        <p15:presenceInfo xmlns:p15="http://schemas.microsoft.com/office/powerpoint/2012/main" userId="c568693182780e7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B6B6"/>
    <a:srgbClr val="F0897B"/>
    <a:srgbClr val="F0CFD1"/>
    <a:srgbClr val="EAEEF3"/>
    <a:srgbClr val="00BD32"/>
    <a:srgbClr val="E3EAF6"/>
    <a:srgbClr val="5B7191"/>
    <a:srgbClr val="CDD5DD"/>
    <a:srgbClr val="74859B"/>
    <a:srgbClr val="C4D2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4" autoAdjust="0"/>
    <p:restoredTop sz="86447"/>
  </p:normalViewPr>
  <p:slideViewPr>
    <p:cSldViewPr snapToGrid="0" snapToObjects="1">
      <p:cViewPr varScale="1">
        <p:scale>
          <a:sx n="128" d="100"/>
          <a:sy n="128" d="100"/>
        </p:scale>
        <p:origin x="520" y="176"/>
      </p:cViewPr>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Lst>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_rels/viewProps.xml.rels><?xml version="1.0" encoding="UTF-8" standalone="yes"?>
<Relationships xmlns="http://schemas.openxmlformats.org/package/2006/relationships"><Relationship Id="rId8" Type="http://schemas.openxmlformats.org/officeDocument/2006/relationships/slide" Target="slides/slide9.xml"/><Relationship Id="rId3" Type="http://schemas.openxmlformats.org/officeDocument/2006/relationships/slide" Target="slides/slide4.xml"/><Relationship Id="rId7" Type="http://schemas.openxmlformats.org/officeDocument/2006/relationships/slide" Target="slides/slide8.xml"/><Relationship Id="rId12" Type="http://schemas.openxmlformats.org/officeDocument/2006/relationships/slide" Target="slides/slide13.xml"/><Relationship Id="rId2" Type="http://schemas.openxmlformats.org/officeDocument/2006/relationships/slide" Target="slides/slide3.xml"/><Relationship Id="rId1" Type="http://schemas.openxmlformats.org/officeDocument/2006/relationships/slide" Target="slides/slide1.xml"/><Relationship Id="rId6" Type="http://schemas.openxmlformats.org/officeDocument/2006/relationships/slide" Target="slides/slide7.xml"/><Relationship Id="rId11" Type="http://schemas.openxmlformats.org/officeDocument/2006/relationships/slide" Target="slides/slide12.xml"/><Relationship Id="rId5" Type="http://schemas.openxmlformats.org/officeDocument/2006/relationships/slide" Target="slides/slide6.xml"/><Relationship Id="rId10" Type="http://schemas.openxmlformats.org/officeDocument/2006/relationships/slide" Target="slides/slide11.xml"/><Relationship Id="rId4" Type="http://schemas.openxmlformats.org/officeDocument/2006/relationships/slide" Target="slides/slide5.xml"/><Relationship Id="rId9"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6AFEDE-F1BF-6A4A-80D9-CCB6DC4EFE3D}" type="datetimeFigureOut">
              <a:rPr lang="en-US" smtClean="0"/>
              <a:t>6/29/22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711C10-233D-DA48-A5CB-9365BBABB6B4}" type="slidenum">
              <a:rPr lang="en-US" smtClean="0"/>
              <a:t>‹#›</a:t>
            </a:fld>
            <a:endParaRPr lang="en-US" dirty="0"/>
          </a:p>
        </p:txBody>
      </p:sp>
    </p:spTree>
    <p:extLst>
      <p:ext uri="{BB962C8B-B14F-4D97-AF65-F5344CB8AC3E}">
        <p14:creationId xmlns:p14="http://schemas.microsoft.com/office/powerpoint/2010/main" val="4330768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711C10-233D-DA48-A5CB-9365BBABB6B4}" type="slidenum">
              <a:rPr lang="en-US" smtClean="0"/>
              <a:t>1</a:t>
            </a:fld>
            <a:endParaRPr lang="en-US" dirty="0"/>
          </a:p>
        </p:txBody>
      </p:sp>
    </p:spTree>
    <p:extLst>
      <p:ext uri="{BB962C8B-B14F-4D97-AF65-F5344CB8AC3E}">
        <p14:creationId xmlns:p14="http://schemas.microsoft.com/office/powerpoint/2010/main" val="27224943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711C10-233D-DA48-A5CB-9365BBABB6B4}" type="slidenum">
              <a:rPr lang="en-US" smtClean="0"/>
              <a:t>10</a:t>
            </a:fld>
            <a:endParaRPr lang="en-US" dirty="0"/>
          </a:p>
        </p:txBody>
      </p:sp>
    </p:spTree>
    <p:extLst>
      <p:ext uri="{BB962C8B-B14F-4D97-AF65-F5344CB8AC3E}">
        <p14:creationId xmlns:p14="http://schemas.microsoft.com/office/powerpoint/2010/main" val="12120015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711C10-233D-DA48-A5CB-9365BBABB6B4}" type="slidenum">
              <a:rPr lang="en-US" smtClean="0"/>
              <a:t>11</a:t>
            </a:fld>
            <a:endParaRPr lang="en-US" dirty="0"/>
          </a:p>
        </p:txBody>
      </p:sp>
    </p:spTree>
    <p:extLst>
      <p:ext uri="{BB962C8B-B14F-4D97-AF65-F5344CB8AC3E}">
        <p14:creationId xmlns:p14="http://schemas.microsoft.com/office/powerpoint/2010/main" val="27637274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711C10-233D-DA48-A5CB-9365BBABB6B4}" type="slidenum">
              <a:rPr lang="en-US" smtClean="0"/>
              <a:t>12</a:t>
            </a:fld>
            <a:endParaRPr lang="en-US" dirty="0"/>
          </a:p>
        </p:txBody>
      </p:sp>
    </p:spTree>
    <p:extLst>
      <p:ext uri="{BB962C8B-B14F-4D97-AF65-F5344CB8AC3E}">
        <p14:creationId xmlns:p14="http://schemas.microsoft.com/office/powerpoint/2010/main" val="37133164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711C10-233D-DA48-A5CB-9365BBABB6B4}" type="slidenum">
              <a:rPr lang="en-US" smtClean="0"/>
              <a:t>13</a:t>
            </a:fld>
            <a:endParaRPr lang="en-US" dirty="0"/>
          </a:p>
        </p:txBody>
      </p:sp>
    </p:spTree>
    <p:extLst>
      <p:ext uri="{BB962C8B-B14F-4D97-AF65-F5344CB8AC3E}">
        <p14:creationId xmlns:p14="http://schemas.microsoft.com/office/powerpoint/2010/main" val="18222646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10"/>
          <p:cNvSpPr>
            <a:spLocks noGrp="1" noChangeArrowheads="1"/>
          </p:cNvSpPr>
          <p:nvPr>
            <p:ph type="sldNum"/>
          </p:nvPr>
        </p:nvSpPr>
        <p:spPr>
          <a:ln/>
        </p:spPr>
        <p:txBody>
          <a:bodyPr/>
          <a:lstStyle/>
          <a:p>
            <a:fld id="{77BD35B7-DAF1-5B4D-94FA-36B61FD74AC4}" type="slidenum">
              <a:rPr lang="en-US" altLang="x-none"/>
              <a:pPr/>
              <a:t>2</a:t>
            </a:fld>
            <a:endParaRPr lang="en-US" altLang="x-none" dirty="0"/>
          </a:p>
        </p:txBody>
      </p:sp>
      <p:sp>
        <p:nvSpPr>
          <p:cNvPr id="18433" name="Text Box 1"/>
          <p:cNvSpPr txBox="1">
            <a:spLocks noGrp="1" noRot="1" noChangeAspect="1" noChangeArrowheads="1"/>
          </p:cNvSpPr>
          <p:nvPr>
            <p:ph type="sldImg"/>
          </p:nvPr>
        </p:nvSpPr>
        <p:spPr bwMode="auto">
          <a:xfrm>
            <a:off x="688975" y="1143000"/>
            <a:ext cx="5475288" cy="30813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18434" name="Text Box 2"/>
          <p:cNvSpPr txBox="1">
            <a:spLocks noGrp="1" noChangeArrowheads="1"/>
          </p:cNvSpPr>
          <p:nvPr>
            <p:ph type="body" idx="1"/>
          </p:nvPr>
        </p:nvSpPr>
        <p:spPr bwMode="auto">
          <a:xfrm>
            <a:off x="685800" y="4400550"/>
            <a:ext cx="5481638" cy="35956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x-none" altLang="x-none"/>
          </a:p>
        </p:txBody>
      </p:sp>
    </p:spTree>
    <p:extLst>
      <p:ext uri="{BB962C8B-B14F-4D97-AF65-F5344CB8AC3E}">
        <p14:creationId xmlns:p14="http://schemas.microsoft.com/office/powerpoint/2010/main" val="19989881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711C10-233D-DA48-A5CB-9365BBABB6B4}" type="slidenum">
              <a:rPr lang="en-US" smtClean="0"/>
              <a:t>3</a:t>
            </a:fld>
            <a:endParaRPr lang="en-US" dirty="0"/>
          </a:p>
        </p:txBody>
      </p:sp>
    </p:spTree>
    <p:extLst>
      <p:ext uri="{BB962C8B-B14F-4D97-AF65-F5344CB8AC3E}">
        <p14:creationId xmlns:p14="http://schemas.microsoft.com/office/powerpoint/2010/main" val="42827292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711C10-233D-DA48-A5CB-9365BBABB6B4}" type="slidenum">
              <a:rPr lang="en-US" smtClean="0"/>
              <a:t>4</a:t>
            </a:fld>
            <a:endParaRPr lang="en-US" dirty="0"/>
          </a:p>
        </p:txBody>
      </p:sp>
    </p:spTree>
    <p:extLst>
      <p:ext uri="{BB962C8B-B14F-4D97-AF65-F5344CB8AC3E}">
        <p14:creationId xmlns:p14="http://schemas.microsoft.com/office/powerpoint/2010/main" val="1939607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711C10-233D-DA48-A5CB-9365BBABB6B4}" type="slidenum">
              <a:rPr lang="en-US" smtClean="0"/>
              <a:t>5</a:t>
            </a:fld>
            <a:endParaRPr lang="en-US" dirty="0"/>
          </a:p>
        </p:txBody>
      </p:sp>
    </p:spTree>
    <p:extLst>
      <p:ext uri="{BB962C8B-B14F-4D97-AF65-F5344CB8AC3E}">
        <p14:creationId xmlns:p14="http://schemas.microsoft.com/office/powerpoint/2010/main" val="12780322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711C10-233D-DA48-A5CB-9365BBABB6B4}" type="slidenum">
              <a:rPr lang="en-US" smtClean="0"/>
              <a:t>6</a:t>
            </a:fld>
            <a:endParaRPr lang="en-US" dirty="0"/>
          </a:p>
        </p:txBody>
      </p:sp>
    </p:spTree>
    <p:extLst>
      <p:ext uri="{BB962C8B-B14F-4D97-AF65-F5344CB8AC3E}">
        <p14:creationId xmlns:p14="http://schemas.microsoft.com/office/powerpoint/2010/main" val="8495203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711C10-233D-DA48-A5CB-9365BBABB6B4}" type="slidenum">
              <a:rPr lang="en-US" smtClean="0"/>
              <a:t>7</a:t>
            </a:fld>
            <a:endParaRPr lang="en-US" dirty="0"/>
          </a:p>
        </p:txBody>
      </p:sp>
    </p:spTree>
    <p:extLst>
      <p:ext uri="{BB962C8B-B14F-4D97-AF65-F5344CB8AC3E}">
        <p14:creationId xmlns:p14="http://schemas.microsoft.com/office/powerpoint/2010/main" val="33354165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711C10-233D-DA48-A5CB-9365BBABB6B4}" type="slidenum">
              <a:rPr lang="en-US" smtClean="0"/>
              <a:t>8</a:t>
            </a:fld>
            <a:endParaRPr lang="en-US" dirty="0"/>
          </a:p>
        </p:txBody>
      </p:sp>
    </p:spTree>
    <p:extLst>
      <p:ext uri="{BB962C8B-B14F-4D97-AF65-F5344CB8AC3E}">
        <p14:creationId xmlns:p14="http://schemas.microsoft.com/office/powerpoint/2010/main" val="17231598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711C10-233D-DA48-A5CB-9365BBABB6B4}" type="slidenum">
              <a:rPr lang="en-US" smtClean="0"/>
              <a:t>9</a:t>
            </a:fld>
            <a:endParaRPr lang="en-US" dirty="0"/>
          </a:p>
        </p:txBody>
      </p:sp>
    </p:spTree>
    <p:extLst>
      <p:ext uri="{BB962C8B-B14F-4D97-AF65-F5344CB8AC3E}">
        <p14:creationId xmlns:p14="http://schemas.microsoft.com/office/powerpoint/2010/main" val="38320015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a:p>
        </p:txBody>
      </p:sp>
      <p:sp>
        <p:nvSpPr>
          <p:cNvPr id="4" name="Date Placeholder 3"/>
          <p:cNvSpPr>
            <a:spLocks noGrp="1"/>
          </p:cNvSpPr>
          <p:nvPr>
            <p:ph type="dt" sz="half" idx="10"/>
          </p:nvPr>
        </p:nvSpPr>
        <p:spPr/>
        <p:txBody>
          <a:bodyPr/>
          <a:lstStyle/>
          <a:p>
            <a:fld id="{7381E756-E947-FD4A-8A23-D2C983A1A8BD}" type="datetimeFigureOut">
              <a:rPr lang="en-US" smtClean="0"/>
              <a:t>6/29/22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4073458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7381E756-E947-FD4A-8A23-D2C983A1A8BD}" type="datetimeFigureOut">
              <a:rPr lang="en-US" smtClean="0"/>
              <a:t>6/29/22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2078398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ru-RU"/>
              <a:t>Образец заголовка</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7381E756-E947-FD4A-8A23-D2C983A1A8BD}" type="datetimeFigureOut">
              <a:rPr lang="en-US" smtClean="0"/>
              <a:t>6/29/22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3567388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Default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534836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7381E756-E947-FD4A-8A23-D2C983A1A8BD}" type="datetimeFigureOut">
              <a:rPr lang="en-US" smtClean="0"/>
              <a:t>6/29/22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20794150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7381E756-E947-FD4A-8A23-D2C983A1A8BD}" type="datetimeFigureOut">
              <a:rPr lang="en-US" smtClean="0"/>
              <a:t>6/29/22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5797732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5" name="Date Placeholder 4"/>
          <p:cNvSpPr>
            <a:spLocks noGrp="1"/>
          </p:cNvSpPr>
          <p:nvPr>
            <p:ph type="dt" sz="half" idx="10"/>
          </p:nvPr>
        </p:nvSpPr>
        <p:spPr/>
        <p:txBody>
          <a:bodyPr/>
          <a:lstStyle/>
          <a:p>
            <a:fld id="{7381E756-E947-FD4A-8A23-D2C983A1A8BD}" type="datetimeFigureOut">
              <a:rPr lang="en-US" smtClean="0"/>
              <a:t>6/29/22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1153701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ru-RU"/>
              <a:t>Образец заголовка</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7" name="Date Placeholder 6"/>
          <p:cNvSpPr>
            <a:spLocks noGrp="1"/>
          </p:cNvSpPr>
          <p:nvPr>
            <p:ph type="dt" sz="half" idx="10"/>
          </p:nvPr>
        </p:nvSpPr>
        <p:spPr/>
        <p:txBody>
          <a:bodyPr/>
          <a:lstStyle/>
          <a:p>
            <a:fld id="{7381E756-E947-FD4A-8A23-D2C983A1A8BD}" type="datetimeFigureOut">
              <a:rPr lang="en-US" smtClean="0"/>
              <a:t>6/29/22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6417093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Date Placeholder 2"/>
          <p:cNvSpPr>
            <a:spLocks noGrp="1"/>
          </p:cNvSpPr>
          <p:nvPr>
            <p:ph type="dt" sz="half" idx="10"/>
          </p:nvPr>
        </p:nvSpPr>
        <p:spPr/>
        <p:txBody>
          <a:bodyPr/>
          <a:lstStyle/>
          <a:p>
            <a:fld id="{7381E756-E947-FD4A-8A23-D2C983A1A8BD}" type="datetimeFigureOut">
              <a:rPr lang="en-US" smtClean="0"/>
              <a:t>6/29/22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5459013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81E756-E947-FD4A-8A23-D2C983A1A8BD}" type="datetimeFigureOut">
              <a:rPr lang="en-US" smtClean="0"/>
              <a:t>6/29/22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9130763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7381E756-E947-FD4A-8A23-D2C983A1A8BD}" type="datetimeFigureOut">
              <a:rPr lang="en-US" smtClean="0"/>
              <a:t>6/29/22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559721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7381E756-E947-FD4A-8A23-D2C983A1A8BD}" type="datetimeFigureOut">
              <a:rPr lang="en-US" smtClean="0"/>
              <a:t>6/29/22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4938084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lumMod val="95000"/>
                <a:alpha val="40000"/>
              </a:schemeClr>
            </a:gs>
            <a:gs pos="100000">
              <a:schemeClr val="bg1">
                <a:lumMod val="75000"/>
              </a:schemeClr>
            </a:gs>
          </a:gsLst>
          <a:lin ang="135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81E756-E947-FD4A-8A23-D2C983A1A8BD}" type="datetimeFigureOut">
              <a:rPr lang="en-US" smtClean="0"/>
              <a:t>6/29/22</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30669D-EC37-AA42-8CD3-B0788BD38FC6}" type="slidenum">
              <a:rPr lang="en-US" smtClean="0"/>
              <a:t>‹#›</a:t>
            </a:fld>
            <a:endParaRPr lang="en-US" dirty="0"/>
          </a:p>
        </p:txBody>
      </p:sp>
    </p:spTree>
    <p:extLst>
      <p:ext uri="{BB962C8B-B14F-4D97-AF65-F5344CB8AC3E}">
        <p14:creationId xmlns:p14="http://schemas.microsoft.com/office/powerpoint/2010/main" val="1729608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hyperlink" Target="https://www.smartsheet.com/try-it?trp=11486&amp;utm_source=integrated+content&amp;utm_campaign=/content/project-debrief&amp;utm_medium=Project+Debrief+powerpoint+11486&amp;lpa=Project+Debrief+powerpoint+11486&amp;lx=PFpZZjisDNTS-Ddigi3MyABAgeTPLDIL8TQRu558b7w"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slide" Target="slide9.xml"/><Relationship Id="rId13" Type="http://schemas.openxmlformats.org/officeDocument/2006/relationships/slide" Target="slide10.xml"/><Relationship Id="rId3" Type="http://schemas.openxmlformats.org/officeDocument/2006/relationships/image" Target="../media/image1.png"/><Relationship Id="rId7" Type="http://schemas.openxmlformats.org/officeDocument/2006/relationships/slide" Target="slide8.xml"/><Relationship Id="rId12" Type="http://schemas.openxmlformats.org/officeDocument/2006/relationships/slide" Target="slide6.xml"/><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slide" Target="slide3.xml"/><Relationship Id="rId11" Type="http://schemas.openxmlformats.org/officeDocument/2006/relationships/slide" Target="slide11.xml"/><Relationship Id="rId5" Type="http://schemas.openxmlformats.org/officeDocument/2006/relationships/slide" Target="slide5.xml"/><Relationship Id="rId10" Type="http://schemas.openxmlformats.org/officeDocument/2006/relationships/slide" Target="slide12.xml"/><Relationship Id="rId4" Type="http://schemas.openxmlformats.org/officeDocument/2006/relationships/slide" Target="slide4.xml"/><Relationship Id="rId9" Type="http://schemas.openxmlformats.org/officeDocument/2006/relationships/slide" Target="slide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Shape&#10;&#10;Description automatically generated">
            <a:extLst>
              <a:ext uri="{FF2B5EF4-FFF2-40B4-BE49-F238E27FC236}">
                <a16:creationId xmlns:a16="http://schemas.microsoft.com/office/drawing/2014/main" id="{79EA9CDF-9C79-2DD1-5DC3-8A91D916C0AE}"/>
              </a:ext>
            </a:extLst>
          </p:cNvPr>
          <p:cNvPicPr>
            <a:picLocks noChangeAspect="1"/>
          </p:cNvPicPr>
          <p:nvPr/>
        </p:nvPicPr>
        <p:blipFill>
          <a:blip r:embed="rId3"/>
          <a:stretch>
            <a:fillRect/>
          </a:stretch>
        </p:blipFill>
        <p:spPr>
          <a:xfrm>
            <a:off x="7416833" y="520546"/>
            <a:ext cx="4997547" cy="6042008"/>
          </a:xfrm>
          <a:prstGeom prst="rect">
            <a:avLst/>
          </a:prstGeom>
        </p:spPr>
      </p:pic>
      <p:pic>
        <p:nvPicPr>
          <p:cNvPr id="6" name="Picture 5">
            <a:hlinkClick r:id="rId4"/>
            <a:extLst>
              <a:ext uri="{FF2B5EF4-FFF2-40B4-BE49-F238E27FC236}">
                <a16:creationId xmlns:a16="http://schemas.microsoft.com/office/drawing/2014/main" id="{011ABEA2-A0A4-2545-BC5F-D7F8CEFC99DC}"/>
              </a:ext>
            </a:extLst>
          </p:cNvPr>
          <p:cNvPicPr>
            <a:picLocks noChangeAspect="1"/>
          </p:cNvPicPr>
          <p:nvPr/>
        </p:nvPicPr>
        <p:blipFill>
          <a:blip r:embed="rId5"/>
          <a:stretch>
            <a:fillRect/>
          </a:stretch>
        </p:blipFill>
        <p:spPr>
          <a:xfrm>
            <a:off x="8299865" y="307317"/>
            <a:ext cx="3657600" cy="507585"/>
          </a:xfrm>
          <a:prstGeom prst="rect">
            <a:avLst/>
          </a:prstGeom>
        </p:spPr>
      </p:pic>
      <p:sp>
        <p:nvSpPr>
          <p:cNvPr id="11" name="TextBox 10">
            <a:extLst>
              <a:ext uri="{FF2B5EF4-FFF2-40B4-BE49-F238E27FC236}">
                <a16:creationId xmlns:a16="http://schemas.microsoft.com/office/drawing/2014/main" id="{D25B69A5-3B0C-C540-8CC8-9794435EA004}"/>
              </a:ext>
            </a:extLst>
          </p:cNvPr>
          <p:cNvSpPr txBox="1"/>
          <p:nvPr/>
        </p:nvSpPr>
        <p:spPr>
          <a:xfrm>
            <a:off x="399448" y="926287"/>
            <a:ext cx="11221474" cy="923330"/>
          </a:xfrm>
          <a:prstGeom prst="rect">
            <a:avLst/>
          </a:prstGeom>
          <a:noFill/>
        </p:spPr>
        <p:txBody>
          <a:bodyPr wrap="square" rtlCol="0">
            <a:spAutoFit/>
          </a:bodyPr>
          <a:lstStyle/>
          <a:p>
            <a:r>
              <a:rPr lang="en-US" sz="5400" dirty="0">
                <a:latin typeface="Century Gothic" panose="020B0502020202020204" pitchFamily="34" charset="0"/>
              </a:rPr>
              <a:t>PROJECT DEBRIEF</a:t>
            </a:r>
          </a:p>
        </p:txBody>
      </p:sp>
      <p:sp>
        <p:nvSpPr>
          <p:cNvPr id="9" name="TextBox 8">
            <a:extLst>
              <a:ext uri="{FF2B5EF4-FFF2-40B4-BE49-F238E27FC236}">
                <a16:creationId xmlns:a16="http://schemas.microsoft.com/office/drawing/2014/main" id="{BE98E647-E4C9-4B4B-888B-2F662C468983}"/>
              </a:ext>
            </a:extLst>
          </p:cNvPr>
          <p:cNvSpPr txBox="1"/>
          <p:nvPr/>
        </p:nvSpPr>
        <p:spPr>
          <a:xfrm>
            <a:off x="399448" y="2374210"/>
            <a:ext cx="8291631" cy="2246769"/>
          </a:xfrm>
          <a:prstGeom prst="rect">
            <a:avLst/>
          </a:prstGeom>
          <a:noFill/>
        </p:spPr>
        <p:txBody>
          <a:bodyPr wrap="square" rtlCol="0">
            <a:spAutoFit/>
          </a:bodyPr>
          <a:lstStyle/>
          <a:p>
            <a:r>
              <a:rPr lang="en-US" sz="3600" dirty="0">
                <a:solidFill>
                  <a:schemeClr val="tx2">
                    <a:lumMod val="50000"/>
                  </a:schemeClr>
                </a:solidFill>
                <a:latin typeface="Century Gothic" panose="020B0502020202020204" pitchFamily="34" charset="0"/>
              </a:rPr>
              <a:t>Project Name</a:t>
            </a:r>
          </a:p>
          <a:p>
            <a:r>
              <a:rPr lang="en-US" sz="2000" dirty="0">
                <a:solidFill>
                  <a:schemeClr val="tx2"/>
                </a:solidFill>
                <a:latin typeface="Century Gothic" panose="020B0502020202020204" pitchFamily="34" charset="0"/>
              </a:rPr>
              <a:t> </a:t>
            </a:r>
          </a:p>
          <a:p>
            <a:r>
              <a:rPr lang="en-US" sz="1400" dirty="0">
                <a:solidFill>
                  <a:schemeClr val="tx2"/>
                </a:solidFill>
                <a:latin typeface="Century Gothic" panose="020B0502020202020204" pitchFamily="34" charset="0"/>
              </a:rPr>
              <a:t>Project ID:  000000</a:t>
            </a:r>
          </a:p>
          <a:p>
            <a:endParaRPr lang="en-US" sz="1400" dirty="0">
              <a:solidFill>
                <a:schemeClr val="tx2"/>
              </a:solidFill>
              <a:latin typeface="Century Gothic" panose="020B0502020202020204" pitchFamily="34" charset="0"/>
            </a:endParaRPr>
          </a:p>
          <a:p>
            <a:r>
              <a:rPr lang="en-US" sz="1400" dirty="0">
                <a:solidFill>
                  <a:schemeClr val="tx2"/>
                </a:solidFill>
                <a:latin typeface="Century Gothic" panose="020B0502020202020204" pitchFamily="34" charset="0"/>
              </a:rPr>
              <a:t>Date: 00/00/0000</a:t>
            </a:r>
          </a:p>
          <a:p>
            <a:endParaRPr lang="en-US" sz="1400" dirty="0">
              <a:solidFill>
                <a:schemeClr val="tx2"/>
              </a:solidFill>
              <a:latin typeface="Century Gothic" panose="020B0502020202020204" pitchFamily="34" charset="0"/>
            </a:endParaRPr>
          </a:p>
          <a:p>
            <a:r>
              <a:rPr lang="en-US" sz="1400" dirty="0">
                <a:solidFill>
                  <a:schemeClr val="tx2"/>
                </a:solidFill>
                <a:latin typeface="Century Gothic" panose="020B0502020202020204" pitchFamily="34" charset="0"/>
              </a:rPr>
              <a:t> </a:t>
            </a:r>
          </a:p>
          <a:p>
            <a:r>
              <a:rPr lang="en-US" sz="1400" dirty="0">
                <a:solidFill>
                  <a:schemeClr val="tx2"/>
                </a:solidFill>
                <a:latin typeface="Century Gothic" panose="020B0502020202020204" pitchFamily="34" charset="0"/>
              </a:rPr>
              <a:t>PROJECT MANAGER: </a:t>
            </a:r>
          </a:p>
        </p:txBody>
      </p:sp>
      <p:cxnSp>
        <p:nvCxnSpPr>
          <p:cNvPr id="3" name="Straight Connector 2">
            <a:extLst>
              <a:ext uri="{FF2B5EF4-FFF2-40B4-BE49-F238E27FC236}">
                <a16:creationId xmlns:a16="http://schemas.microsoft.com/office/drawing/2014/main" id="{75C502E9-323D-6147-AE85-54814FCF265C}"/>
              </a:ext>
            </a:extLst>
          </p:cNvPr>
          <p:cNvCxnSpPr>
            <a:cxnSpLocks/>
          </p:cNvCxnSpPr>
          <p:nvPr/>
        </p:nvCxnSpPr>
        <p:spPr>
          <a:xfrm>
            <a:off x="399448" y="1995592"/>
            <a:ext cx="11070972" cy="0"/>
          </a:xfrm>
          <a:prstGeom prst="line">
            <a:avLst/>
          </a:prstGeom>
        </p:spPr>
        <p:style>
          <a:lnRef idx="1">
            <a:schemeClr val="dk1"/>
          </a:lnRef>
          <a:fillRef idx="0">
            <a:schemeClr val="dk1"/>
          </a:fillRef>
          <a:effectRef idx="0">
            <a:schemeClr val="dk1"/>
          </a:effectRef>
          <a:fontRef idx="minor">
            <a:schemeClr val="tx1"/>
          </a:fontRef>
        </p:style>
      </p:cxnSp>
      <p:grpSp>
        <p:nvGrpSpPr>
          <p:cNvPr id="14" name="Group 13">
            <a:extLst>
              <a:ext uri="{FF2B5EF4-FFF2-40B4-BE49-F238E27FC236}">
                <a16:creationId xmlns:a16="http://schemas.microsoft.com/office/drawing/2014/main" id="{273E4A99-8E98-9C49-BEA2-1DA828E7F9B3}"/>
              </a:ext>
            </a:extLst>
          </p:cNvPr>
          <p:cNvGrpSpPr/>
          <p:nvPr/>
        </p:nvGrpSpPr>
        <p:grpSpPr>
          <a:xfrm>
            <a:off x="4348974" y="2353179"/>
            <a:ext cx="2340600" cy="1737141"/>
            <a:chOff x="86751" y="923060"/>
            <a:chExt cx="2524175" cy="1861386"/>
          </a:xfrm>
        </p:grpSpPr>
        <p:sp>
          <p:nvSpPr>
            <p:cNvPr id="15" name="Oval 14">
              <a:extLst>
                <a:ext uri="{FF2B5EF4-FFF2-40B4-BE49-F238E27FC236}">
                  <a16:creationId xmlns:a16="http://schemas.microsoft.com/office/drawing/2014/main" id="{BFDED863-2973-1644-9532-648285F6B0E9}"/>
                </a:ext>
              </a:extLst>
            </p:cNvPr>
            <p:cNvSpPr/>
            <p:nvPr/>
          </p:nvSpPr>
          <p:spPr>
            <a:xfrm>
              <a:off x="415638" y="923060"/>
              <a:ext cx="1888742" cy="1861386"/>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5-Point Star 15">
              <a:extLst>
                <a:ext uri="{FF2B5EF4-FFF2-40B4-BE49-F238E27FC236}">
                  <a16:creationId xmlns:a16="http://schemas.microsoft.com/office/drawing/2014/main" id="{8A17C04B-3B6F-B640-8C13-8A28DEB19342}"/>
                </a:ext>
              </a:extLst>
            </p:cNvPr>
            <p:cNvSpPr/>
            <p:nvPr/>
          </p:nvSpPr>
          <p:spPr>
            <a:xfrm>
              <a:off x="666342" y="1048616"/>
              <a:ext cx="1313384" cy="1313384"/>
            </a:xfrm>
            <a:prstGeom prst="star5">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extBox 18">
              <a:extLst>
                <a:ext uri="{FF2B5EF4-FFF2-40B4-BE49-F238E27FC236}">
                  <a16:creationId xmlns:a16="http://schemas.microsoft.com/office/drawing/2014/main" id="{9EA10552-11D4-8049-A191-37D70CB0C373}"/>
                </a:ext>
              </a:extLst>
            </p:cNvPr>
            <p:cNvSpPr txBox="1"/>
            <p:nvPr/>
          </p:nvSpPr>
          <p:spPr>
            <a:xfrm>
              <a:off x="86751" y="1454079"/>
              <a:ext cx="2524175" cy="824473"/>
            </a:xfrm>
            <a:prstGeom prst="rect">
              <a:avLst/>
            </a:prstGeom>
            <a:noFill/>
          </p:spPr>
          <p:txBody>
            <a:bodyPr wrap="square" rtlCol="0">
              <a:spAutoFit/>
            </a:bodyPr>
            <a:lstStyle/>
            <a:p>
              <a:pPr algn="ctr"/>
              <a:r>
                <a:rPr lang="en-US" sz="2200" b="1" dirty="0">
                  <a:solidFill>
                    <a:schemeClr val="bg1"/>
                  </a:solidFill>
                  <a:latin typeface="Century Gothic" panose="020B0502020202020204" pitchFamily="34" charset="0"/>
                </a:rPr>
                <a:t>YOUR</a:t>
              </a:r>
            </a:p>
            <a:p>
              <a:pPr algn="ctr"/>
              <a:r>
                <a:rPr lang="en-US" sz="2200" b="1" dirty="0">
                  <a:solidFill>
                    <a:schemeClr val="bg1"/>
                  </a:solidFill>
                  <a:latin typeface="Century Gothic" panose="020B0502020202020204" pitchFamily="34" charset="0"/>
                </a:rPr>
                <a:t>LOGO</a:t>
              </a:r>
            </a:p>
          </p:txBody>
        </p:sp>
      </p:grpSp>
      <p:sp>
        <p:nvSpPr>
          <p:cNvPr id="12" name="TextBox 11">
            <a:extLst>
              <a:ext uri="{FF2B5EF4-FFF2-40B4-BE49-F238E27FC236}">
                <a16:creationId xmlns:a16="http://schemas.microsoft.com/office/drawing/2014/main" id="{2B1E0B5E-A962-4655-9003-4DC3EE4458CE}"/>
              </a:ext>
            </a:extLst>
          </p:cNvPr>
          <p:cNvSpPr txBox="1"/>
          <p:nvPr/>
        </p:nvSpPr>
        <p:spPr>
          <a:xfrm>
            <a:off x="300447" y="253847"/>
            <a:ext cx="6950745" cy="430887"/>
          </a:xfrm>
          <a:prstGeom prst="rect">
            <a:avLst/>
          </a:prstGeom>
          <a:noFill/>
        </p:spPr>
        <p:txBody>
          <a:bodyPr wrap="square" rtlCol="0">
            <a:spAutoFit/>
          </a:bodyPr>
          <a:lstStyle/>
          <a:p>
            <a:r>
              <a:rPr lang="en-US" sz="2200" b="1" dirty="0">
                <a:solidFill>
                  <a:schemeClr val="tx1">
                    <a:lumMod val="75000"/>
                    <a:lumOff val="25000"/>
                  </a:schemeClr>
                </a:solidFill>
                <a:latin typeface="Century Gothic" panose="020B0502020202020204" pitchFamily="34" charset="0"/>
              </a:rPr>
              <a:t>PROJECT DEBRIEF POWERPOINT TEMPLATE</a:t>
            </a:r>
          </a:p>
        </p:txBody>
      </p:sp>
      <p:sp>
        <p:nvSpPr>
          <p:cNvPr id="13" name="Rectangle 7">
            <a:extLst>
              <a:ext uri="{FF2B5EF4-FFF2-40B4-BE49-F238E27FC236}">
                <a16:creationId xmlns:a16="http://schemas.microsoft.com/office/drawing/2014/main" id="{2ADAB04B-95E9-FC07-60DC-EDE5C37A0467}"/>
              </a:ext>
            </a:extLst>
          </p:cNvPr>
          <p:cNvSpPr/>
          <p:nvPr/>
        </p:nvSpPr>
        <p:spPr>
          <a:xfrm>
            <a:off x="0" y="6479366"/>
            <a:ext cx="12192000" cy="384048"/>
          </a:xfrm>
          <a:custGeom>
            <a:avLst/>
            <a:gdLst>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 name="connsiteX0" fmla="*/ 0 w 12192000"/>
              <a:gd name="connsiteY0" fmla="*/ 3171 h 524107"/>
              <a:gd name="connsiteX1" fmla="*/ 1105457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6887 h 527823"/>
              <a:gd name="connsiteX1" fmla="*/ 11054576 w 12192000"/>
              <a:gd name="connsiteY1" fmla="*/ 3716 h 527823"/>
              <a:gd name="connsiteX2" fmla="*/ 11288751 w 12192000"/>
              <a:gd name="connsiteY2" fmla="*/ 0 h 527823"/>
              <a:gd name="connsiteX3" fmla="*/ 12192000 w 12192000"/>
              <a:gd name="connsiteY3" fmla="*/ 6887 h 527823"/>
              <a:gd name="connsiteX4" fmla="*/ 12192000 w 12192000"/>
              <a:gd name="connsiteY4" fmla="*/ 527823 h 527823"/>
              <a:gd name="connsiteX5" fmla="*/ 0 w 12192000"/>
              <a:gd name="connsiteY5" fmla="*/ 527823 h 527823"/>
              <a:gd name="connsiteX6" fmla="*/ 0 w 12192000"/>
              <a:gd name="connsiteY6" fmla="*/ 6887 h 527823"/>
              <a:gd name="connsiteX0" fmla="*/ 0 w 12192000"/>
              <a:gd name="connsiteY0" fmla="*/ 6887 h 527823"/>
              <a:gd name="connsiteX1" fmla="*/ 11054576 w 12192000"/>
              <a:gd name="connsiteY1" fmla="*/ 3716 h 527823"/>
              <a:gd name="connsiteX2" fmla="*/ 11288751 w 12192000"/>
              <a:gd name="connsiteY2" fmla="*/ 0 h 527823"/>
              <a:gd name="connsiteX3" fmla="*/ 11508059 w 12192000"/>
              <a:gd name="connsiteY3" fmla="*/ 7434 h 527823"/>
              <a:gd name="connsiteX4" fmla="*/ 12192000 w 12192000"/>
              <a:gd name="connsiteY4" fmla="*/ 6887 h 527823"/>
              <a:gd name="connsiteX5" fmla="*/ 12192000 w 12192000"/>
              <a:gd name="connsiteY5" fmla="*/ 527823 h 527823"/>
              <a:gd name="connsiteX6" fmla="*/ 0 w 12192000"/>
              <a:gd name="connsiteY6" fmla="*/ 527823 h 527823"/>
              <a:gd name="connsiteX7" fmla="*/ 0 w 12192000"/>
              <a:gd name="connsiteY7" fmla="*/ 6887 h 527823"/>
              <a:gd name="connsiteX0" fmla="*/ 0 w 12192000"/>
              <a:gd name="connsiteY0" fmla="*/ 3171 h 524107"/>
              <a:gd name="connsiteX1" fmla="*/ 11054576 w 12192000"/>
              <a:gd name="connsiteY1" fmla="*/ 0 h 524107"/>
              <a:gd name="connsiteX2" fmla="*/ 11296185 w 12192000"/>
              <a:gd name="connsiteY2" fmla="*/ 159836 h 524107"/>
              <a:gd name="connsiteX3" fmla="*/ 11508059 w 12192000"/>
              <a:gd name="connsiteY3" fmla="*/ 3718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710 h 524646"/>
              <a:gd name="connsiteX1" fmla="*/ 11054576 w 12192000"/>
              <a:gd name="connsiteY1" fmla="*/ 539 h 524646"/>
              <a:gd name="connsiteX2" fmla="*/ 11296185 w 12192000"/>
              <a:gd name="connsiteY2" fmla="*/ 160375 h 524646"/>
              <a:gd name="connsiteX3" fmla="*/ 11784284 w 12192000"/>
              <a:gd name="connsiteY3" fmla="*/ 0 h 524646"/>
              <a:gd name="connsiteX4" fmla="*/ 12192000 w 12192000"/>
              <a:gd name="connsiteY4" fmla="*/ 3710 h 524646"/>
              <a:gd name="connsiteX5" fmla="*/ 12192000 w 12192000"/>
              <a:gd name="connsiteY5" fmla="*/ 524646 h 524646"/>
              <a:gd name="connsiteX6" fmla="*/ 0 w 12192000"/>
              <a:gd name="connsiteY6" fmla="*/ 524646 h 524646"/>
              <a:gd name="connsiteX7" fmla="*/ 0 w 12192000"/>
              <a:gd name="connsiteY7" fmla="*/ 3710 h 524646"/>
              <a:gd name="connsiteX0" fmla="*/ 0 w 12192000"/>
              <a:gd name="connsiteY0" fmla="*/ 3171 h 524107"/>
              <a:gd name="connsiteX1" fmla="*/ 11054576 w 12192000"/>
              <a:gd name="connsiteY1" fmla="*/ 0 h 524107"/>
              <a:gd name="connsiteX2" fmla="*/ 11296185 w 12192000"/>
              <a:gd name="connsiteY2" fmla="*/ 159836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05457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72609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825559 w 12192000"/>
              <a:gd name="connsiteY2" fmla="*/ 3719 h 524107"/>
              <a:gd name="connsiteX3" fmla="*/ 12192000 w 12192000"/>
              <a:gd name="connsiteY3" fmla="*/ 3171 h 524107"/>
              <a:gd name="connsiteX4" fmla="*/ 12192000 w 12192000"/>
              <a:gd name="connsiteY4" fmla="*/ 524107 h 524107"/>
              <a:gd name="connsiteX5" fmla="*/ 0 w 12192000"/>
              <a:gd name="connsiteY5" fmla="*/ 524107 h 524107"/>
              <a:gd name="connsiteX6" fmla="*/ 0 w 12192000"/>
              <a:gd name="connsiteY6" fmla="*/ 3171 h 524107"/>
              <a:gd name="connsiteX0" fmla="*/ 0 w 12192000"/>
              <a:gd name="connsiteY0" fmla="*/ 3171 h 524107"/>
              <a:gd name="connsiteX1" fmla="*/ 1142922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520936">
                <a:moveTo>
                  <a:pt x="0" y="0"/>
                </a:moveTo>
                <a:lnTo>
                  <a:pt x="12192000" y="0"/>
                </a:lnTo>
                <a:lnTo>
                  <a:pt x="12192000" y="520936"/>
                </a:lnTo>
                <a:lnTo>
                  <a:pt x="0" y="520936"/>
                </a:lnTo>
                <a:lnTo>
                  <a:pt x="0" y="0"/>
                </a:lnTo>
                <a:close/>
              </a:path>
            </a:pathLst>
          </a:cu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entury Gothic" panose="020B0502020202020204" pitchFamily="34" charset="0"/>
            </a:endParaRPr>
          </a:p>
        </p:txBody>
      </p:sp>
      <p:sp>
        <p:nvSpPr>
          <p:cNvPr id="17" name="Parallelogram 16">
            <a:extLst>
              <a:ext uri="{FF2B5EF4-FFF2-40B4-BE49-F238E27FC236}">
                <a16:creationId xmlns:a16="http://schemas.microsoft.com/office/drawing/2014/main" id="{ED829D6B-EE5E-6D9F-133C-7F57E1577692}"/>
              </a:ext>
            </a:extLst>
          </p:cNvPr>
          <p:cNvSpPr/>
          <p:nvPr/>
        </p:nvSpPr>
        <p:spPr>
          <a:xfrm>
            <a:off x="11793977" y="6479366"/>
            <a:ext cx="397211" cy="384048"/>
          </a:xfrm>
          <a:prstGeom prst="parallelogram">
            <a:avLst>
              <a:gd name="adj" fmla="val 65219"/>
            </a:avLst>
          </a:prstGeom>
          <a:solidFill>
            <a:srgbClr val="F0A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B8A38B84-C8BD-5DC7-886B-05FB48A2F31B}"/>
              </a:ext>
            </a:extLst>
          </p:cNvPr>
          <p:cNvSpPr txBox="1"/>
          <p:nvPr/>
        </p:nvSpPr>
        <p:spPr>
          <a:xfrm>
            <a:off x="4800046" y="6477000"/>
            <a:ext cx="6947194" cy="369332"/>
          </a:xfrm>
          <a:prstGeom prst="rect">
            <a:avLst/>
          </a:prstGeom>
          <a:noFill/>
        </p:spPr>
        <p:txBody>
          <a:bodyPr wrap="square" rtlCol="0">
            <a:spAutoFit/>
          </a:bodyPr>
          <a:lstStyle/>
          <a:p>
            <a:pPr algn="r"/>
            <a:r>
              <a:rPr lang="en-US" dirty="0">
                <a:solidFill>
                  <a:schemeClr val="bg1"/>
                </a:solidFill>
                <a:latin typeface="Century Gothic" panose="020B0502020202020204" pitchFamily="34" charset="0"/>
                <a:ea typeface="Arial" charset="0"/>
                <a:cs typeface="Arial" charset="0"/>
              </a:rPr>
              <a:t>PROJECT DEBRIEF POWERPOINT PRESENTATION</a:t>
            </a:r>
          </a:p>
        </p:txBody>
      </p:sp>
    </p:spTree>
    <p:extLst>
      <p:ext uri="{BB962C8B-B14F-4D97-AF65-F5344CB8AC3E}">
        <p14:creationId xmlns:p14="http://schemas.microsoft.com/office/powerpoint/2010/main" val="17501501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 10">
            <a:extLst>
              <a:ext uri="{FF2B5EF4-FFF2-40B4-BE49-F238E27FC236}">
                <a16:creationId xmlns:a16="http://schemas.microsoft.com/office/drawing/2014/main" id="{3D2F9D07-3A84-3C4C-9E05-C3BD51A1E8CB}"/>
              </a:ext>
            </a:extLst>
          </p:cNvPr>
          <p:cNvGraphicFramePr>
            <a:graphicFrameLocks noGrp="1"/>
          </p:cNvGraphicFramePr>
          <p:nvPr/>
        </p:nvGraphicFramePr>
        <p:xfrm>
          <a:off x="130335" y="552303"/>
          <a:ext cx="11934705" cy="1491649"/>
        </p:xfrm>
        <a:graphic>
          <a:graphicData uri="http://schemas.openxmlformats.org/drawingml/2006/table">
            <a:tbl>
              <a:tblPr>
                <a:tableStyleId>{5C22544A-7EE6-4342-B048-85BDC9FD1C3A}</a:tableStyleId>
              </a:tblPr>
              <a:tblGrid>
                <a:gridCol w="11934705">
                  <a:extLst>
                    <a:ext uri="{9D8B030D-6E8A-4147-A177-3AD203B41FA5}">
                      <a16:colId xmlns:a16="http://schemas.microsoft.com/office/drawing/2014/main" val="3944101500"/>
                    </a:ext>
                  </a:extLst>
                </a:gridCol>
              </a:tblGrid>
              <a:tr h="1491649">
                <a:tc>
                  <a:txBody>
                    <a:bodyPr/>
                    <a:lstStyle/>
                    <a:p>
                      <a:pPr algn="l" fontAlgn="ctr"/>
                      <a:endParaRPr lang="en-US" sz="1000" b="0" i="0" u="none" strike="noStrike" dirty="0">
                        <a:solidFill>
                          <a:schemeClr val="tx1"/>
                        </a:solidFill>
                        <a:effectLst/>
                        <a:latin typeface="Century Gothic" panose="020B0502020202020204" pitchFamily="34" charset="0"/>
                      </a:endParaRPr>
                    </a:p>
                  </a:txBody>
                  <a:tcPr marL="85725" marR="9525" marT="9525" marB="0" anchor="ctr">
                    <a:solidFill>
                      <a:schemeClr val="accent1">
                        <a:tint val="20000"/>
                      </a:schemeClr>
                    </a:solidFill>
                  </a:tcPr>
                </a:tc>
                <a:extLst>
                  <a:ext uri="{0D108BD9-81ED-4DB2-BD59-A6C34878D82A}">
                    <a16:rowId xmlns:a16="http://schemas.microsoft.com/office/drawing/2014/main" val="2352727133"/>
                  </a:ext>
                </a:extLst>
              </a:tr>
            </a:tbl>
          </a:graphicData>
        </a:graphic>
      </p:graphicFrame>
      <p:sp>
        <p:nvSpPr>
          <p:cNvPr id="12" name="Subtitle 2">
            <a:extLst>
              <a:ext uri="{FF2B5EF4-FFF2-40B4-BE49-F238E27FC236}">
                <a16:creationId xmlns:a16="http://schemas.microsoft.com/office/drawing/2014/main" id="{E51412AC-55D1-D94D-8840-2F65AF4AD16F}"/>
              </a:ext>
            </a:extLst>
          </p:cNvPr>
          <p:cNvSpPr txBox="1">
            <a:spLocks/>
          </p:cNvSpPr>
          <p:nvPr/>
        </p:nvSpPr>
        <p:spPr>
          <a:xfrm>
            <a:off x="0" y="171991"/>
            <a:ext cx="6979024" cy="391936"/>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150"/>
              </a:lnSpc>
            </a:pPr>
            <a:r>
              <a:rPr lang="en-US" sz="2200" dirty="0">
                <a:solidFill>
                  <a:schemeClr val="tx2">
                    <a:lumMod val="75000"/>
                  </a:schemeClr>
                </a:solidFill>
                <a:latin typeface="Century Gothic" panose="020B0502020202020204" pitchFamily="34" charset="0"/>
                <a:ea typeface="Montserrat Light" charset="0"/>
                <a:cs typeface="Montserrat Light" charset="0"/>
              </a:rPr>
              <a:t>LESSON 1:</a:t>
            </a:r>
          </a:p>
        </p:txBody>
      </p:sp>
      <p:graphicFrame>
        <p:nvGraphicFramePr>
          <p:cNvPr id="16" name="Table 15">
            <a:extLst>
              <a:ext uri="{FF2B5EF4-FFF2-40B4-BE49-F238E27FC236}">
                <a16:creationId xmlns:a16="http://schemas.microsoft.com/office/drawing/2014/main" id="{A36CBCC0-6B3F-D64B-B7B4-548009E4015F}"/>
              </a:ext>
            </a:extLst>
          </p:cNvPr>
          <p:cNvGraphicFramePr>
            <a:graphicFrameLocks noGrp="1"/>
          </p:cNvGraphicFramePr>
          <p:nvPr/>
        </p:nvGraphicFramePr>
        <p:xfrm>
          <a:off x="130335" y="2569364"/>
          <a:ext cx="11934705" cy="1491649"/>
        </p:xfrm>
        <a:graphic>
          <a:graphicData uri="http://schemas.openxmlformats.org/drawingml/2006/table">
            <a:tbl>
              <a:tblPr>
                <a:tableStyleId>{5C22544A-7EE6-4342-B048-85BDC9FD1C3A}</a:tableStyleId>
              </a:tblPr>
              <a:tblGrid>
                <a:gridCol w="11934705">
                  <a:extLst>
                    <a:ext uri="{9D8B030D-6E8A-4147-A177-3AD203B41FA5}">
                      <a16:colId xmlns:a16="http://schemas.microsoft.com/office/drawing/2014/main" val="3944101500"/>
                    </a:ext>
                  </a:extLst>
                </a:gridCol>
              </a:tblGrid>
              <a:tr h="1491649">
                <a:tc>
                  <a:txBody>
                    <a:bodyPr/>
                    <a:lstStyle/>
                    <a:p>
                      <a:pPr algn="l" fontAlgn="ctr"/>
                      <a:endParaRPr lang="en-US" sz="1000" b="0" i="0" u="none" strike="noStrike" dirty="0">
                        <a:solidFill>
                          <a:schemeClr val="tx1"/>
                        </a:solidFill>
                        <a:effectLst/>
                        <a:latin typeface="Century Gothic" panose="020B0502020202020204" pitchFamily="34" charset="0"/>
                      </a:endParaRPr>
                    </a:p>
                  </a:txBody>
                  <a:tcPr marL="85725" marR="9525" marT="9525" marB="0" anchor="ctr">
                    <a:solidFill>
                      <a:schemeClr val="accent1">
                        <a:tint val="20000"/>
                      </a:schemeClr>
                    </a:solidFill>
                  </a:tcPr>
                </a:tc>
                <a:extLst>
                  <a:ext uri="{0D108BD9-81ED-4DB2-BD59-A6C34878D82A}">
                    <a16:rowId xmlns:a16="http://schemas.microsoft.com/office/drawing/2014/main" val="2352727133"/>
                  </a:ext>
                </a:extLst>
              </a:tr>
            </a:tbl>
          </a:graphicData>
        </a:graphic>
      </p:graphicFrame>
      <p:sp>
        <p:nvSpPr>
          <p:cNvPr id="17" name="Subtitle 2">
            <a:extLst>
              <a:ext uri="{FF2B5EF4-FFF2-40B4-BE49-F238E27FC236}">
                <a16:creationId xmlns:a16="http://schemas.microsoft.com/office/drawing/2014/main" id="{9A2844F5-D9E5-3C44-A4CF-6B66BD47B343}"/>
              </a:ext>
            </a:extLst>
          </p:cNvPr>
          <p:cNvSpPr txBox="1">
            <a:spLocks/>
          </p:cNvSpPr>
          <p:nvPr/>
        </p:nvSpPr>
        <p:spPr>
          <a:xfrm>
            <a:off x="0" y="2202499"/>
            <a:ext cx="6979024" cy="399631"/>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150"/>
              </a:lnSpc>
            </a:pPr>
            <a:r>
              <a:rPr lang="en-US" sz="2400" dirty="0">
                <a:solidFill>
                  <a:schemeClr val="tx2">
                    <a:lumMod val="75000"/>
                  </a:schemeClr>
                </a:solidFill>
                <a:latin typeface="Century Gothic" panose="020B0502020202020204" pitchFamily="34" charset="0"/>
                <a:ea typeface="Montserrat Light" charset="0"/>
                <a:cs typeface="Montserrat Light" charset="0"/>
              </a:rPr>
              <a:t>LESSON 2:</a:t>
            </a:r>
          </a:p>
        </p:txBody>
      </p:sp>
      <p:graphicFrame>
        <p:nvGraphicFramePr>
          <p:cNvPr id="18" name="Table 17">
            <a:extLst>
              <a:ext uri="{FF2B5EF4-FFF2-40B4-BE49-F238E27FC236}">
                <a16:creationId xmlns:a16="http://schemas.microsoft.com/office/drawing/2014/main" id="{F7BD961F-780A-2E45-BBC7-AF6048902C1C}"/>
              </a:ext>
            </a:extLst>
          </p:cNvPr>
          <p:cNvGraphicFramePr>
            <a:graphicFrameLocks noGrp="1"/>
          </p:cNvGraphicFramePr>
          <p:nvPr/>
        </p:nvGraphicFramePr>
        <p:xfrm>
          <a:off x="130335" y="4572975"/>
          <a:ext cx="11934705" cy="1491649"/>
        </p:xfrm>
        <a:graphic>
          <a:graphicData uri="http://schemas.openxmlformats.org/drawingml/2006/table">
            <a:tbl>
              <a:tblPr>
                <a:tableStyleId>{5C22544A-7EE6-4342-B048-85BDC9FD1C3A}</a:tableStyleId>
              </a:tblPr>
              <a:tblGrid>
                <a:gridCol w="11934705">
                  <a:extLst>
                    <a:ext uri="{9D8B030D-6E8A-4147-A177-3AD203B41FA5}">
                      <a16:colId xmlns:a16="http://schemas.microsoft.com/office/drawing/2014/main" val="3944101500"/>
                    </a:ext>
                  </a:extLst>
                </a:gridCol>
              </a:tblGrid>
              <a:tr h="1491649">
                <a:tc>
                  <a:txBody>
                    <a:bodyPr/>
                    <a:lstStyle/>
                    <a:p>
                      <a:pPr algn="l" fontAlgn="ctr"/>
                      <a:endParaRPr lang="en-US" sz="1000" b="0" i="0" u="none" strike="noStrike" dirty="0">
                        <a:solidFill>
                          <a:schemeClr val="tx1"/>
                        </a:solidFill>
                        <a:effectLst/>
                        <a:latin typeface="Century Gothic" panose="020B0502020202020204" pitchFamily="34" charset="0"/>
                      </a:endParaRPr>
                    </a:p>
                  </a:txBody>
                  <a:tcPr marL="85725" marR="9525" marT="9525" marB="0" anchor="ctr">
                    <a:solidFill>
                      <a:schemeClr val="accent1">
                        <a:tint val="20000"/>
                      </a:schemeClr>
                    </a:solidFill>
                  </a:tcPr>
                </a:tc>
                <a:extLst>
                  <a:ext uri="{0D108BD9-81ED-4DB2-BD59-A6C34878D82A}">
                    <a16:rowId xmlns:a16="http://schemas.microsoft.com/office/drawing/2014/main" val="2352727133"/>
                  </a:ext>
                </a:extLst>
              </a:tr>
            </a:tbl>
          </a:graphicData>
        </a:graphic>
      </p:graphicFrame>
      <p:sp>
        <p:nvSpPr>
          <p:cNvPr id="19" name="Subtitle 2">
            <a:extLst>
              <a:ext uri="{FF2B5EF4-FFF2-40B4-BE49-F238E27FC236}">
                <a16:creationId xmlns:a16="http://schemas.microsoft.com/office/drawing/2014/main" id="{45F4A044-F68F-7343-B989-0C6AF0EEB74D}"/>
              </a:ext>
            </a:extLst>
          </p:cNvPr>
          <p:cNvSpPr txBox="1">
            <a:spLocks/>
          </p:cNvSpPr>
          <p:nvPr/>
        </p:nvSpPr>
        <p:spPr>
          <a:xfrm>
            <a:off x="0" y="4219557"/>
            <a:ext cx="6979024" cy="391936"/>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150"/>
              </a:lnSpc>
            </a:pPr>
            <a:r>
              <a:rPr lang="en-US" sz="2400" dirty="0">
                <a:solidFill>
                  <a:schemeClr val="tx2">
                    <a:lumMod val="75000"/>
                  </a:schemeClr>
                </a:solidFill>
                <a:latin typeface="Century Gothic" panose="020B0502020202020204" pitchFamily="34" charset="0"/>
                <a:ea typeface="Montserrat Light" charset="0"/>
                <a:cs typeface="Montserrat Light" charset="0"/>
              </a:rPr>
              <a:t>LESSON 3:</a:t>
            </a:r>
          </a:p>
        </p:txBody>
      </p:sp>
      <p:sp>
        <p:nvSpPr>
          <p:cNvPr id="10" name="Rectangle 7">
            <a:extLst>
              <a:ext uri="{FF2B5EF4-FFF2-40B4-BE49-F238E27FC236}">
                <a16:creationId xmlns:a16="http://schemas.microsoft.com/office/drawing/2014/main" id="{53A18B45-D463-C28E-9BD8-8B1DD6489AF1}"/>
              </a:ext>
            </a:extLst>
          </p:cNvPr>
          <p:cNvSpPr/>
          <p:nvPr/>
        </p:nvSpPr>
        <p:spPr>
          <a:xfrm>
            <a:off x="0" y="6479366"/>
            <a:ext cx="12192000" cy="384048"/>
          </a:xfrm>
          <a:custGeom>
            <a:avLst/>
            <a:gdLst>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 name="connsiteX0" fmla="*/ 0 w 12192000"/>
              <a:gd name="connsiteY0" fmla="*/ 3171 h 524107"/>
              <a:gd name="connsiteX1" fmla="*/ 1105457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6887 h 527823"/>
              <a:gd name="connsiteX1" fmla="*/ 11054576 w 12192000"/>
              <a:gd name="connsiteY1" fmla="*/ 3716 h 527823"/>
              <a:gd name="connsiteX2" fmla="*/ 11288751 w 12192000"/>
              <a:gd name="connsiteY2" fmla="*/ 0 h 527823"/>
              <a:gd name="connsiteX3" fmla="*/ 12192000 w 12192000"/>
              <a:gd name="connsiteY3" fmla="*/ 6887 h 527823"/>
              <a:gd name="connsiteX4" fmla="*/ 12192000 w 12192000"/>
              <a:gd name="connsiteY4" fmla="*/ 527823 h 527823"/>
              <a:gd name="connsiteX5" fmla="*/ 0 w 12192000"/>
              <a:gd name="connsiteY5" fmla="*/ 527823 h 527823"/>
              <a:gd name="connsiteX6" fmla="*/ 0 w 12192000"/>
              <a:gd name="connsiteY6" fmla="*/ 6887 h 527823"/>
              <a:gd name="connsiteX0" fmla="*/ 0 w 12192000"/>
              <a:gd name="connsiteY0" fmla="*/ 6887 h 527823"/>
              <a:gd name="connsiteX1" fmla="*/ 11054576 w 12192000"/>
              <a:gd name="connsiteY1" fmla="*/ 3716 h 527823"/>
              <a:gd name="connsiteX2" fmla="*/ 11288751 w 12192000"/>
              <a:gd name="connsiteY2" fmla="*/ 0 h 527823"/>
              <a:gd name="connsiteX3" fmla="*/ 11508059 w 12192000"/>
              <a:gd name="connsiteY3" fmla="*/ 7434 h 527823"/>
              <a:gd name="connsiteX4" fmla="*/ 12192000 w 12192000"/>
              <a:gd name="connsiteY4" fmla="*/ 6887 h 527823"/>
              <a:gd name="connsiteX5" fmla="*/ 12192000 w 12192000"/>
              <a:gd name="connsiteY5" fmla="*/ 527823 h 527823"/>
              <a:gd name="connsiteX6" fmla="*/ 0 w 12192000"/>
              <a:gd name="connsiteY6" fmla="*/ 527823 h 527823"/>
              <a:gd name="connsiteX7" fmla="*/ 0 w 12192000"/>
              <a:gd name="connsiteY7" fmla="*/ 6887 h 527823"/>
              <a:gd name="connsiteX0" fmla="*/ 0 w 12192000"/>
              <a:gd name="connsiteY0" fmla="*/ 3171 h 524107"/>
              <a:gd name="connsiteX1" fmla="*/ 11054576 w 12192000"/>
              <a:gd name="connsiteY1" fmla="*/ 0 h 524107"/>
              <a:gd name="connsiteX2" fmla="*/ 11296185 w 12192000"/>
              <a:gd name="connsiteY2" fmla="*/ 159836 h 524107"/>
              <a:gd name="connsiteX3" fmla="*/ 11508059 w 12192000"/>
              <a:gd name="connsiteY3" fmla="*/ 3718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710 h 524646"/>
              <a:gd name="connsiteX1" fmla="*/ 11054576 w 12192000"/>
              <a:gd name="connsiteY1" fmla="*/ 539 h 524646"/>
              <a:gd name="connsiteX2" fmla="*/ 11296185 w 12192000"/>
              <a:gd name="connsiteY2" fmla="*/ 160375 h 524646"/>
              <a:gd name="connsiteX3" fmla="*/ 11784284 w 12192000"/>
              <a:gd name="connsiteY3" fmla="*/ 0 h 524646"/>
              <a:gd name="connsiteX4" fmla="*/ 12192000 w 12192000"/>
              <a:gd name="connsiteY4" fmla="*/ 3710 h 524646"/>
              <a:gd name="connsiteX5" fmla="*/ 12192000 w 12192000"/>
              <a:gd name="connsiteY5" fmla="*/ 524646 h 524646"/>
              <a:gd name="connsiteX6" fmla="*/ 0 w 12192000"/>
              <a:gd name="connsiteY6" fmla="*/ 524646 h 524646"/>
              <a:gd name="connsiteX7" fmla="*/ 0 w 12192000"/>
              <a:gd name="connsiteY7" fmla="*/ 3710 h 524646"/>
              <a:gd name="connsiteX0" fmla="*/ 0 w 12192000"/>
              <a:gd name="connsiteY0" fmla="*/ 3171 h 524107"/>
              <a:gd name="connsiteX1" fmla="*/ 11054576 w 12192000"/>
              <a:gd name="connsiteY1" fmla="*/ 0 h 524107"/>
              <a:gd name="connsiteX2" fmla="*/ 11296185 w 12192000"/>
              <a:gd name="connsiteY2" fmla="*/ 159836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05457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72609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825559 w 12192000"/>
              <a:gd name="connsiteY2" fmla="*/ 3719 h 524107"/>
              <a:gd name="connsiteX3" fmla="*/ 12192000 w 12192000"/>
              <a:gd name="connsiteY3" fmla="*/ 3171 h 524107"/>
              <a:gd name="connsiteX4" fmla="*/ 12192000 w 12192000"/>
              <a:gd name="connsiteY4" fmla="*/ 524107 h 524107"/>
              <a:gd name="connsiteX5" fmla="*/ 0 w 12192000"/>
              <a:gd name="connsiteY5" fmla="*/ 524107 h 524107"/>
              <a:gd name="connsiteX6" fmla="*/ 0 w 12192000"/>
              <a:gd name="connsiteY6" fmla="*/ 3171 h 524107"/>
              <a:gd name="connsiteX0" fmla="*/ 0 w 12192000"/>
              <a:gd name="connsiteY0" fmla="*/ 3171 h 524107"/>
              <a:gd name="connsiteX1" fmla="*/ 1142922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520936">
                <a:moveTo>
                  <a:pt x="0" y="0"/>
                </a:moveTo>
                <a:lnTo>
                  <a:pt x="12192000" y="0"/>
                </a:lnTo>
                <a:lnTo>
                  <a:pt x="12192000" y="520936"/>
                </a:lnTo>
                <a:lnTo>
                  <a:pt x="0" y="520936"/>
                </a:lnTo>
                <a:lnTo>
                  <a:pt x="0" y="0"/>
                </a:lnTo>
                <a:close/>
              </a:path>
            </a:pathLst>
          </a:cu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entury Gothic" panose="020B0502020202020204" pitchFamily="34" charset="0"/>
            </a:endParaRPr>
          </a:p>
        </p:txBody>
      </p:sp>
      <p:sp>
        <p:nvSpPr>
          <p:cNvPr id="13" name="Parallelogram 12">
            <a:extLst>
              <a:ext uri="{FF2B5EF4-FFF2-40B4-BE49-F238E27FC236}">
                <a16:creationId xmlns:a16="http://schemas.microsoft.com/office/drawing/2014/main" id="{61166B51-CA80-A9CE-D20F-73D8673C2FCD}"/>
              </a:ext>
            </a:extLst>
          </p:cNvPr>
          <p:cNvSpPr/>
          <p:nvPr/>
        </p:nvSpPr>
        <p:spPr>
          <a:xfrm>
            <a:off x="11793977" y="6479366"/>
            <a:ext cx="397211" cy="384048"/>
          </a:xfrm>
          <a:prstGeom prst="parallelogram">
            <a:avLst>
              <a:gd name="adj" fmla="val 65219"/>
            </a:avLst>
          </a:prstGeom>
          <a:solidFill>
            <a:srgbClr val="F0A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a:extLst>
              <a:ext uri="{FF2B5EF4-FFF2-40B4-BE49-F238E27FC236}">
                <a16:creationId xmlns:a16="http://schemas.microsoft.com/office/drawing/2014/main" id="{4B37EFCD-00CF-0800-C499-F650F7EA0F7F}"/>
              </a:ext>
            </a:extLst>
          </p:cNvPr>
          <p:cNvSpPr txBox="1"/>
          <p:nvPr/>
        </p:nvSpPr>
        <p:spPr>
          <a:xfrm>
            <a:off x="4800046" y="6477000"/>
            <a:ext cx="6947194" cy="369332"/>
          </a:xfrm>
          <a:prstGeom prst="rect">
            <a:avLst/>
          </a:prstGeom>
          <a:noFill/>
        </p:spPr>
        <p:txBody>
          <a:bodyPr wrap="square" rtlCol="0">
            <a:spAutoFit/>
          </a:bodyPr>
          <a:lstStyle/>
          <a:p>
            <a:pPr algn="r"/>
            <a:r>
              <a:rPr lang="en-US" dirty="0">
                <a:solidFill>
                  <a:schemeClr val="bg1"/>
                </a:solidFill>
                <a:latin typeface="Century Gothic" panose="020B0502020202020204" pitchFamily="34" charset="0"/>
                <a:ea typeface="Arial" charset="0"/>
                <a:cs typeface="Arial" charset="0"/>
              </a:rPr>
              <a:t>KEY TAKEAWAYS</a:t>
            </a:r>
          </a:p>
        </p:txBody>
      </p:sp>
    </p:spTree>
    <p:extLst>
      <p:ext uri="{BB962C8B-B14F-4D97-AF65-F5344CB8AC3E}">
        <p14:creationId xmlns:p14="http://schemas.microsoft.com/office/powerpoint/2010/main" val="18050816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 10">
            <a:extLst>
              <a:ext uri="{FF2B5EF4-FFF2-40B4-BE49-F238E27FC236}">
                <a16:creationId xmlns:a16="http://schemas.microsoft.com/office/drawing/2014/main" id="{3D2F9D07-3A84-3C4C-9E05-C3BD51A1E8CB}"/>
              </a:ext>
            </a:extLst>
          </p:cNvPr>
          <p:cNvGraphicFramePr>
            <a:graphicFrameLocks noGrp="1"/>
          </p:cNvGraphicFramePr>
          <p:nvPr>
            <p:extLst>
              <p:ext uri="{D42A27DB-BD31-4B8C-83A1-F6EECF244321}">
                <p14:modId xmlns:p14="http://schemas.microsoft.com/office/powerpoint/2010/main" val="390731532"/>
              </p:ext>
            </p:extLst>
          </p:nvPr>
        </p:nvGraphicFramePr>
        <p:xfrm>
          <a:off x="130335" y="1172294"/>
          <a:ext cx="11934705" cy="1236156"/>
        </p:xfrm>
        <a:graphic>
          <a:graphicData uri="http://schemas.openxmlformats.org/drawingml/2006/table">
            <a:tbl>
              <a:tblPr>
                <a:tableStyleId>{5C22544A-7EE6-4342-B048-85BDC9FD1C3A}</a:tableStyleId>
              </a:tblPr>
              <a:tblGrid>
                <a:gridCol w="11934705">
                  <a:extLst>
                    <a:ext uri="{9D8B030D-6E8A-4147-A177-3AD203B41FA5}">
                      <a16:colId xmlns:a16="http://schemas.microsoft.com/office/drawing/2014/main" val="3944101500"/>
                    </a:ext>
                  </a:extLst>
                </a:gridCol>
              </a:tblGrid>
              <a:tr h="1236156">
                <a:tc>
                  <a:txBody>
                    <a:bodyPr/>
                    <a:lstStyle/>
                    <a:p>
                      <a:pPr algn="l" fontAlgn="ctr"/>
                      <a:endParaRPr lang="en-US" sz="1000" b="0" i="0" u="none" strike="noStrike" dirty="0">
                        <a:solidFill>
                          <a:schemeClr val="tx1"/>
                        </a:solidFill>
                        <a:effectLst/>
                        <a:latin typeface="Century Gothic" panose="020B0502020202020204" pitchFamily="34" charset="0"/>
                      </a:endParaRPr>
                    </a:p>
                  </a:txBody>
                  <a:tcPr marL="85725" marR="9525" marT="9525" marB="0" anchor="ctr">
                    <a:solidFill>
                      <a:schemeClr val="accent1">
                        <a:tint val="20000"/>
                      </a:schemeClr>
                    </a:solidFill>
                  </a:tcPr>
                </a:tc>
                <a:extLst>
                  <a:ext uri="{0D108BD9-81ED-4DB2-BD59-A6C34878D82A}">
                    <a16:rowId xmlns:a16="http://schemas.microsoft.com/office/drawing/2014/main" val="2352727133"/>
                  </a:ext>
                </a:extLst>
              </a:tr>
            </a:tbl>
          </a:graphicData>
        </a:graphic>
      </p:graphicFrame>
      <p:sp>
        <p:nvSpPr>
          <p:cNvPr id="12" name="Subtitle 2">
            <a:extLst>
              <a:ext uri="{FF2B5EF4-FFF2-40B4-BE49-F238E27FC236}">
                <a16:creationId xmlns:a16="http://schemas.microsoft.com/office/drawing/2014/main" id="{E51412AC-55D1-D94D-8840-2F65AF4AD16F}"/>
              </a:ext>
            </a:extLst>
          </p:cNvPr>
          <p:cNvSpPr txBox="1">
            <a:spLocks/>
          </p:cNvSpPr>
          <p:nvPr/>
        </p:nvSpPr>
        <p:spPr>
          <a:xfrm>
            <a:off x="0" y="791981"/>
            <a:ext cx="6979024" cy="391936"/>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150"/>
              </a:lnSpc>
            </a:pPr>
            <a:r>
              <a:rPr lang="en-US" dirty="0">
                <a:solidFill>
                  <a:schemeClr val="tx2">
                    <a:lumMod val="75000"/>
                  </a:schemeClr>
                </a:solidFill>
                <a:latin typeface="Century Gothic" panose="020B0502020202020204" pitchFamily="34" charset="0"/>
                <a:ea typeface="Montserrat Light" charset="0"/>
                <a:cs typeface="Montserrat Light" charset="0"/>
              </a:rPr>
              <a:t>ACTION</a:t>
            </a:r>
            <a:r>
              <a:rPr lang="en-US" sz="2400" dirty="0">
                <a:solidFill>
                  <a:schemeClr val="tx2">
                    <a:lumMod val="75000"/>
                  </a:schemeClr>
                </a:solidFill>
                <a:latin typeface="Century Gothic" panose="020B0502020202020204" pitchFamily="34" charset="0"/>
                <a:ea typeface="Montserrat Light" charset="0"/>
                <a:cs typeface="Montserrat Light" charset="0"/>
              </a:rPr>
              <a:t> 1:</a:t>
            </a:r>
          </a:p>
        </p:txBody>
      </p:sp>
      <p:sp>
        <p:nvSpPr>
          <p:cNvPr id="17" name="Subtitle 2">
            <a:extLst>
              <a:ext uri="{FF2B5EF4-FFF2-40B4-BE49-F238E27FC236}">
                <a16:creationId xmlns:a16="http://schemas.microsoft.com/office/drawing/2014/main" id="{9A2844F5-D9E5-3C44-A4CF-6B66BD47B343}"/>
              </a:ext>
            </a:extLst>
          </p:cNvPr>
          <p:cNvSpPr txBox="1">
            <a:spLocks/>
          </p:cNvSpPr>
          <p:nvPr/>
        </p:nvSpPr>
        <p:spPr>
          <a:xfrm>
            <a:off x="0" y="2566282"/>
            <a:ext cx="6979024" cy="399631"/>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150"/>
              </a:lnSpc>
            </a:pPr>
            <a:r>
              <a:rPr lang="en-US" sz="2400" dirty="0">
                <a:solidFill>
                  <a:schemeClr val="tx2">
                    <a:lumMod val="75000"/>
                  </a:schemeClr>
                </a:solidFill>
                <a:latin typeface="Century Gothic" panose="020B0502020202020204" pitchFamily="34" charset="0"/>
                <a:ea typeface="Montserrat Light" charset="0"/>
                <a:cs typeface="Montserrat Light" charset="0"/>
              </a:rPr>
              <a:t>ACTION 2:</a:t>
            </a:r>
          </a:p>
        </p:txBody>
      </p:sp>
      <p:sp>
        <p:nvSpPr>
          <p:cNvPr id="19" name="Subtitle 2">
            <a:extLst>
              <a:ext uri="{FF2B5EF4-FFF2-40B4-BE49-F238E27FC236}">
                <a16:creationId xmlns:a16="http://schemas.microsoft.com/office/drawing/2014/main" id="{45F4A044-F68F-7343-B989-0C6AF0EEB74D}"/>
              </a:ext>
            </a:extLst>
          </p:cNvPr>
          <p:cNvSpPr txBox="1">
            <a:spLocks/>
          </p:cNvSpPr>
          <p:nvPr/>
        </p:nvSpPr>
        <p:spPr>
          <a:xfrm>
            <a:off x="0" y="4354027"/>
            <a:ext cx="6979024" cy="391936"/>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150"/>
              </a:lnSpc>
            </a:pPr>
            <a:r>
              <a:rPr lang="en-US" sz="2400" dirty="0">
                <a:solidFill>
                  <a:schemeClr val="tx2">
                    <a:lumMod val="75000"/>
                  </a:schemeClr>
                </a:solidFill>
                <a:latin typeface="Century Gothic" panose="020B0502020202020204" pitchFamily="34" charset="0"/>
                <a:ea typeface="Montserrat Light" charset="0"/>
                <a:cs typeface="Montserrat Light" charset="0"/>
              </a:rPr>
              <a:t>ACTION 3:</a:t>
            </a:r>
          </a:p>
        </p:txBody>
      </p:sp>
      <p:graphicFrame>
        <p:nvGraphicFramePr>
          <p:cNvPr id="10" name="Table 9">
            <a:extLst>
              <a:ext uri="{FF2B5EF4-FFF2-40B4-BE49-F238E27FC236}">
                <a16:creationId xmlns:a16="http://schemas.microsoft.com/office/drawing/2014/main" id="{D4E2BAD3-0F43-FB4C-A353-C19C355E8901}"/>
              </a:ext>
            </a:extLst>
          </p:cNvPr>
          <p:cNvGraphicFramePr>
            <a:graphicFrameLocks noGrp="1"/>
          </p:cNvGraphicFramePr>
          <p:nvPr>
            <p:extLst>
              <p:ext uri="{D42A27DB-BD31-4B8C-83A1-F6EECF244321}">
                <p14:modId xmlns:p14="http://schemas.microsoft.com/office/powerpoint/2010/main" val="1811635275"/>
              </p:ext>
            </p:extLst>
          </p:nvPr>
        </p:nvGraphicFramePr>
        <p:xfrm>
          <a:off x="130335" y="2960040"/>
          <a:ext cx="11934705" cy="1236156"/>
        </p:xfrm>
        <a:graphic>
          <a:graphicData uri="http://schemas.openxmlformats.org/drawingml/2006/table">
            <a:tbl>
              <a:tblPr>
                <a:tableStyleId>{5C22544A-7EE6-4342-B048-85BDC9FD1C3A}</a:tableStyleId>
              </a:tblPr>
              <a:tblGrid>
                <a:gridCol w="11934705">
                  <a:extLst>
                    <a:ext uri="{9D8B030D-6E8A-4147-A177-3AD203B41FA5}">
                      <a16:colId xmlns:a16="http://schemas.microsoft.com/office/drawing/2014/main" val="3944101500"/>
                    </a:ext>
                  </a:extLst>
                </a:gridCol>
              </a:tblGrid>
              <a:tr h="1236156">
                <a:tc>
                  <a:txBody>
                    <a:bodyPr/>
                    <a:lstStyle/>
                    <a:p>
                      <a:pPr algn="l" fontAlgn="ctr"/>
                      <a:endParaRPr lang="en-US" sz="1000" b="0" i="0" u="none" strike="noStrike" dirty="0">
                        <a:solidFill>
                          <a:schemeClr val="tx1"/>
                        </a:solidFill>
                        <a:effectLst/>
                        <a:latin typeface="Century Gothic" panose="020B0502020202020204" pitchFamily="34" charset="0"/>
                      </a:endParaRPr>
                    </a:p>
                  </a:txBody>
                  <a:tcPr marL="85725" marR="9525" marT="9525" marB="0" anchor="ctr">
                    <a:solidFill>
                      <a:schemeClr val="accent1">
                        <a:tint val="20000"/>
                      </a:schemeClr>
                    </a:solidFill>
                  </a:tcPr>
                </a:tc>
                <a:extLst>
                  <a:ext uri="{0D108BD9-81ED-4DB2-BD59-A6C34878D82A}">
                    <a16:rowId xmlns:a16="http://schemas.microsoft.com/office/drawing/2014/main" val="2352727133"/>
                  </a:ext>
                </a:extLst>
              </a:tr>
            </a:tbl>
          </a:graphicData>
        </a:graphic>
      </p:graphicFrame>
      <p:graphicFrame>
        <p:nvGraphicFramePr>
          <p:cNvPr id="13" name="Table 12">
            <a:extLst>
              <a:ext uri="{FF2B5EF4-FFF2-40B4-BE49-F238E27FC236}">
                <a16:creationId xmlns:a16="http://schemas.microsoft.com/office/drawing/2014/main" id="{0377861E-F418-9947-94FC-8B3BB220AD0F}"/>
              </a:ext>
            </a:extLst>
          </p:cNvPr>
          <p:cNvGraphicFramePr>
            <a:graphicFrameLocks noGrp="1"/>
          </p:cNvGraphicFramePr>
          <p:nvPr>
            <p:extLst>
              <p:ext uri="{D42A27DB-BD31-4B8C-83A1-F6EECF244321}">
                <p14:modId xmlns:p14="http://schemas.microsoft.com/office/powerpoint/2010/main" val="4066156258"/>
              </p:ext>
            </p:extLst>
          </p:nvPr>
        </p:nvGraphicFramePr>
        <p:xfrm>
          <a:off x="130335" y="4747786"/>
          <a:ext cx="11934705" cy="1236156"/>
        </p:xfrm>
        <a:graphic>
          <a:graphicData uri="http://schemas.openxmlformats.org/drawingml/2006/table">
            <a:tbl>
              <a:tblPr>
                <a:tableStyleId>{5C22544A-7EE6-4342-B048-85BDC9FD1C3A}</a:tableStyleId>
              </a:tblPr>
              <a:tblGrid>
                <a:gridCol w="11934705">
                  <a:extLst>
                    <a:ext uri="{9D8B030D-6E8A-4147-A177-3AD203B41FA5}">
                      <a16:colId xmlns:a16="http://schemas.microsoft.com/office/drawing/2014/main" val="3944101500"/>
                    </a:ext>
                  </a:extLst>
                </a:gridCol>
              </a:tblGrid>
              <a:tr h="1236156">
                <a:tc>
                  <a:txBody>
                    <a:bodyPr/>
                    <a:lstStyle/>
                    <a:p>
                      <a:pPr algn="l" fontAlgn="ctr"/>
                      <a:endParaRPr lang="en-US" sz="1000" b="0" i="0" u="none" strike="noStrike" dirty="0">
                        <a:solidFill>
                          <a:schemeClr val="tx1"/>
                        </a:solidFill>
                        <a:effectLst/>
                        <a:latin typeface="Century Gothic" panose="020B0502020202020204" pitchFamily="34" charset="0"/>
                      </a:endParaRPr>
                    </a:p>
                  </a:txBody>
                  <a:tcPr marL="85725" marR="9525" marT="9525" marB="0" anchor="ctr">
                    <a:solidFill>
                      <a:schemeClr val="accent1">
                        <a:tint val="20000"/>
                      </a:schemeClr>
                    </a:solidFill>
                  </a:tcPr>
                </a:tc>
                <a:extLst>
                  <a:ext uri="{0D108BD9-81ED-4DB2-BD59-A6C34878D82A}">
                    <a16:rowId xmlns:a16="http://schemas.microsoft.com/office/drawing/2014/main" val="2352727133"/>
                  </a:ext>
                </a:extLst>
              </a:tr>
            </a:tbl>
          </a:graphicData>
        </a:graphic>
      </p:graphicFrame>
      <p:sp>
        <p:nvSpPr>
          <p:cNvPr id="14" name="Subtitle 2">
            <a:extLst>
              <a:ext uri="{FF2B5EF4-FFF2-40B4-BE49-F238E27FC236}">
                <a16:creationId xmlns:a16="http://schemas.microsoft.com/office/drawing/2014/main" id="{BD40C563-B9D3-D84B-B22E-BF148A70458B}"/>
              </a:ext>
            </a:extLst>
          </p:cNvPr>
          <p:cNvSpPr txBox="1">
            <a:spLocks/>
          </p:cNvSpPr>
          <p:nvPr/>
        </p:nvSpPr>
        <p:spPr>
          <a:xfrm>
            <a:off x="0" y="159970"/>
            <a:ext cx="6979024" cy="391936"/>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150"/>
              </a:lnSpc>
            </a:pPr>
            <a:r>
              <a:rPr lang="en-US" sz="2200" dirty="0">
                <a:solidFill>
                  <a:schemeClr val="tx1">
                    <a:lumMod val="65000"/>
                    <a:lumOff val="35000"/>
                  </a:schemeClr>
                </a:solidFill>
                <a:latin typeface="Century Gothic" panose="020B0502020202020204" pitchFamily="34" charset="0"/>
              </a:rPr>
              <a:t>STEPS WE CAN TAKE NOW</a:t>
            </a:r>
            <a:endParaRPr lang="en-US" sz="2200" dirty="0">
              <a:solidFill>
                <a:schemeClr val="tx1">
                  <a:lumMod val="65000"/>
                  <a:lumOff val="35000"/>
                </a:schemeClr>
              </a:solidFill>
              <a:latin typeface="Century Gothic" panose="020B0502020202020204" pitchFamily="34" charset="0"/>
              <a:ea typeface="Montserrat Light" charset="0"/>
              <a:cs typeface="Montserrat Light" charset="0"/>
            </a:endParaRPr>
          </a:p>
        </p:txBody>
      </p:sp>
      <p:sp>
        <p:nvSpPr>
          <p:cNvPr id="15" name="Rectangle 7">
            <a:extLst>
              <a:ext uri="{FF2B5EF4-FFF2-40B4-BE49-F238E27FC236}">
                <a16:creationId xmlns:a16="http://schemas.microsoft.com/office/drawing/2014/main" id="{22612FB8-6A72-501B-35D8-402939EDBF2A}"/>
              </a:ext>
            </a:extLst>
          </p:cNvPr>
          <p:cNvSpPr/>
          <p:nvPr/>
        </p:nvSpPr>
        <p:spPr>
          <a:xfrm>
            <a:off x="0" y="6479366"/>
            <a:ext cx="12192000" cy="384048"/>
          </a:xfrm>
          <a:custGeom>
            <a:avLst/>
            <a:gdLst>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 name="connsiteX0" fmla="*/ 0 w 12192000"/>
              <a:gd name="connsiteY0" fmla="*/ 3171 h 524107"/>
              <a:gd name="connsiteX1" fmla="*/ 1105457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6887 h 527823"/>
              <a:gd name="connsiteX1" fmla="*/ 11054576 w 12192000"/>
              <a:gd name="connsiteY1" fmla="*/ 3716 h 527823"/>
              <a:gd name="connsiteX2" fmla="*/ 11288751 w 12192000"/>
              <a:gd name="connsiteY2" fmla="*/ 0 h 527823"/>
              <a:gd name="connsiteX3" fmla="*/ 12192000 w 12192000"/>
              <a:gd name="connsiteY3" fmla="*/ 6887 h 527823"/>
              <a:gd name="connsiteX4" fmla="*/ 12192000 w 12192000"/>
              <a:gd name="connsiteY4" fmla="*/ 527823 h 527823"/>
              <a:gd name="connsiteX5" fmla="*/ 0 w 12192000"/>
              <a:gd name="connsiteY5" fmla="*/ 527823 h 527823"/>
              <a:gd name="connsiteX6" fmla="*/ 0 w 12192000"/>
              <a:gd name="connsiteY6" fmla="*/ 6887 h 527823"/>
              <a:gd name="connsiteX0" fmla="*/ 0 w 12192000"/>
              <a:gd name="connsiteY0" fmla="*/ 6887 h 527823"/>
              <a:gd name="connsiteX1" fmla="*/ 11054576 w 12192000"/>
              <a:gd name="connsiteY1" fmla="*/ 3716 h 527823"/>
              <a:gd name="connsiteX2" fmla="*/ 11288751 w 12192000"/>
              <a:gd name="connsiteY2" fmla="*/ 0 h 527823"/>
              <a:gd name="connsiteX3" fmla="*/ 11508059 w 12192000"/>
              <a:gd name="connsiteY3" fmla="*/ 7434 h 527823"/>
              <a:gd name="connsiteX4" fmla="*/ 12192000 w 12192000"/>
              <a:gd name="connsiteY4" fmla="*/ 6887 h 527823"/>
              <a:gd name="connsiteX5" fmla="*/ 12192000 w 12192000"/>
              <a:gd name="connsiteY5" fmla="*/ 527823 h 527823"/>
              <a:gd name="connsiteX6" fmla="*/ 0 w 12192000"/>
              <a:gd name="connsiteY6" fmla="*/ 527823 h 527823"/>
              <a:gd name="connsiteX7" fmla="*/ 0 w 12192000"/>
              <a:gd name="connsiteY7" fmla="*/ 6887 h 527823"/>
              <a:gd name="connsiteX0" fmla="*/ 0 w 12192000"/>
              <a:gd name="connsiteY0" fmla="*/ 3171 h 524107"/>
              <a:gd name="connsiteX1" fmla="*/ 11054576 w 12192000"/>
              <a:gd name="connsiteY1" fmla="*/ 0 h 524107"/>
              <a:gd name="connsiteX2" fmla="*/ 11296185 w 12192000"/>
              <a:gd name="connsiteY2" fmla="*/ 159836 h 524107"/>
              <a:gd name="connsiteX3" fmla="*/ 11508059 w 12192000"/>
              <a:gd name="connsiteY3" fmla="*/ 3718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710 h 524646"/>
              <a:gd name="connsiteX1" fmla="*/ 11054576 w 12192000"/>
              <a:gd name="connsiteY1" fmla="*/ 539 h 524646"/>
              <a:gd name="connsiteX2" fmla="*/ 11296185 w 12192000"/>
              <a:gd name="connsiteY2" fmla="*/ 160375 h 524646"/>
              <a:gd name="connsiteX3" fmla="*/ 11784284 w 12192000"/>
              <a:gd name="connsiteY3" fmla="*/ 0 h 524646"/>
              <a:gd name="connsiteX4" fmla="*/ 12192000 w 12192000"/>
              <a:gd name="connsiteY4" fmla="*/ 3710 h 524646"/>
              <a:gd name="connsiteX5" fmla="*/ 12192000 w 12192000"/>
              <a:gd name="connsiteY5" fmla="*/ 524646 h 524646"/>
              <a:gd name="connsiteX6" fmla="*/ 0 w 12192000"/>
              <a:gd name="connsiteY6" fmla="*/ 524646 h 524646"/>
              <a:gd name="connsiteX7" fmla="*/ 0 w 12192000"/>
              <a:gd name="connsiteY7" fmla="*/ 3710 h 524646"/>
              <a:gd name="connsiteX0" fmla="*/ 0 w 12192000"/>
              <a:gd name="connsiteY0" fmla="*/ 3171 h 524107"/>
              <a:gd name="connsiteX1" fmla="*/ 11054576 w 12192000"/>
              <a:gd name="connsiteY1" fmla="*/ 0 h 524107"/>
              <a:gd name="connsiteX2" fmla="*/ 11296185 w 12192000"/>
              <a:gd name="connsiteY2" fmla="*/ 159836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05457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72609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825559 w 12192000"/>
              <a:gd name="connsiteY2" fmla="*/ 3719 h 524107"/>
              <a:gd name="connsiteX3" fmla="*/ 12192000 w 12192000"/>
              <a:gd name="connsiteY3" fmla="*/ 3171 h 524107"/>
              <a:gd name="connsiteX4" fmla="*/ 12192000 w 12192000"/>
              <a:gd name="connsiteY4" fmla="*/ 524107 h 524107"/>
              <a:gd name="connsiteX5" fmla="*/ 0 w 12192000"/>
              <a:gd name="connsiteY5" fmla="*/ 524107 h 524107"/>
              <a:gd name="connsiteX6" fmla="*/ 0 w 12192000"/>
              <a:gd name="connsiteY6" fmla="*/ 3171 h 524107"/>
              <a:gd name="connsiteX0" fmla="*/ 0 w 12192000"/>
              <a:gd name="connsiteY0" fmla="*/ 3171 h 524107"/>
              <a:gd name="connsiteX1" fmla="*/ 1142922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520936">
                <a:moveTo>
                  <a:pt x="0" y="0"/>
                </a:moveTo>
                <a:lnTo>
                  <a:pt x="12192000" y="0"/>
                </a:lnTo>
                <a:lnTo>
                  <a:pt x="12192000" y="520936"/>
                </a:lnTo>
                <a:lnTo>
                  <a:pt x="0" y="520936"/>
                </a:lnTo>
                <a:lnTo>
                  <a:pt x="0" y="0"/>
                </a:lnTo>
                <a:close/>
              </a:path>
            </a:pathLst>
          </a:cu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entury Gothic" panose="020B0502020202020204" pitchFamily="34" charset="0"/>
            </a:endParaRPr>
          </a:p>
        </p:txBody>
      </p:sp>
      <p:sp>
        <p:nvSpPr>
          <p:cNvPr id="16" name="Parallelogram 15">
            <a:extLst>
              <a:ext uri="{FF2B5EF4-FFF2-40B4-BE49-F238E27FC236}">
                <a16:creationId xmlns:a16="http://schemas.microsoft.com/office/drawing/2014/main" id="{6FE1FC09-B315-8828-6289-DE3DC0A5F110}"/>
              </a:ext>
            </a:extLst>
          </p:cNvPr>
          <p:cNvSpPr/>
          <p:nvPr/>
        </p:nvSpPr>
        <p:spPr>
          <a:xfrm>
            <a:off x="11793977" y="6479366"/>
            <a:ext cx="397211" cy="384048"/>
          </a:xfrm>
          <a:prstGeom prst="parallelogram">
            <a:avLst>
              <a:gd name="adj" fmla="val 65219"/>
            </a:avLst>
          </a:prstGeom>
          <a:solidFill>
            <a:srgbClr val="F0A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FA3768BD-FD83-B479-6DCE-3762415A90B5}"/>
              </a:ext>
            </a:extLst>
          </p:cNvPr>
          <p:cNvSpPr txBox="1"/>
          <p:nvPr/>
        </p:nvSpPr>
        <p:spPr>
          <a:xfrm>
            <a:off x="4800046" y="6477000"/>
            <a:ext cx="6947194" cy="369332"/>
          </a:xfrm>
          <a:prstGeom prst="rect">
            <a:avLst/>
          </a:prstGeom>
          <a:noFill/>
        </p:spPr>
        <p:txBody>
          <a:bodyPr wrap="square" rtlCol="0">
            <a:spAutoFit/>
          </a:bodyPr>
          <a:lstStyle/>
          <a:p>
            <a:pPr algn="r"/>
            <a:r>
              <a:rPr lang="en-US" dirty="0">
                <a:solidFill>
                  <a:schemeClr val="bg1"/>
                </a:solidFill>
                <a:latin typeface="Century Gothic" panose="020B0502020202020204" pitchFamily="34" charset="0"/>
                <a:ea typeface="Arial" charset="0"/>
                <a:cs typeface="Arial" charset="0"/>
              </a:rPr>
              <a:t>STEPS WE CAN TAKE NOW: ACTION ITEMS</a:t>
            </a:r>
          </a:p>
        </p:txBody>
      </p:sp>
    </p:spTree>
    <p:extLst>
      <p:ext uri="{BB962C8B-B14F-4D97-AF65-F5344CB8AC3E}">
        <p14:creationId xmlns:p14="http://schemas.microsoft.com/office/powerpoint/2010/main" val="8151855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6405B2A1-3B35-6842-A3FF-449F34AC30DC}"/>
              </a:ext>
            </a:extLst>
          </p:cNvPr>
          <p:cNvGraphicFramePr>
            <a:graphicFrameLocks noGrp="1"/>
          </p:cNvGraphicFramePr>
          <p:nvPr>
            <p:extLst>
              <p:ext uri="{D42A27DB-BD31-4B8C-83A1-F6EECF244321}">
                <p14:modId xmlns:p14="http://schemas.microsoft.com/office/powerpoint/2010/main" val="2730236267"/>
              </p:ext>
            </p:extLst>
          </p:nvPr>
        </p:nvGraphicFramePr>
        <p:xfrm>
          <a:off x="309283" y="826526"/>
          <a:ext cx="11551022" cy="5197753"/>
        </p:xfrm>
        <a:graphic>
          <a:graphicData uri="http://schemas.openxmlformats.org/drawingml/2006/table">
            <a:tbl>
              <a:tblPr firstRow="1" firstCol="1" bandRow="1">
                <a:tableStyleId>{5C22544A-7EE6-4342-B048-85BDC9FD1C3A}</a:tableStyleId>
              </a:tblPr>
              <a:tblGrid>
                <a:gridCol w="1188319">
                  <a:extLst>
                    <a:ext uri="{9D8B030D-6E8A-4147-A177-3AD203B41FA5}">
                      <a16:colId xmlns:a16="http://schemas.microsoft.com/office/drawing/2014/main" val="1751728916"/>
                    </a:ext>
                  </a:extLst>
                </a:gridCol>
                <a:gridCol w="6113433">
                  <a:extLst>
                    <a:ext uri="{9D8B030D-6E8A-4147-A177-3AD203B41FA5}">
                      <a16:colId xmlns:a16="http://schemas.microsoft.com/office/drawing/2014/main" val="519892843"/>
                    </a:ext>
                  </a:extLst>
                </a:gridCol>
                <a:gridCol w="4249270">
                  <a:extLst>
                    <a:ext uri="{9D8B030D-6E8A-4147-A177-3AD203B41FA5}">
                      <a16:colId xmlns:a16="http://schemas.microsoft.com/office/drawing/2014/main" val="991320638"/>
                    </a:ext>
                  </a:extLst>
                </a:gridCol>
              </a:tblGrid>
              <a:tr h="343913">
                <a:tc>
                  <a:txBody>
                    <a:bodyPr/>
                    <a:lstStyle/>
                    <a:p>
                      <a:pPr marL="0" marR="0" algn="ctr">
                        <a:lnSpc>
                          <a:spcPct val="107000"/>
                        </a:lnSpc>
                        <a:spcBef>
                          <a:spcPts val="0"/>
                        </a:spcBef>
                        <a:spcAft>
                          <a:spcPts val="0"/>
                        </a:spcAft>
                      </a:pPr>
                      <a:r>
                        <a:rPr lang="en-US" sz="1200" dirty="0">
                          <a:solidFill>
                            <a:schemeClr val="tx1"/>
                          </a:solidFill>
                          <a:effectLst/>
                          <a:latin typeface="Century Gothic" panose="020B0502020202020204" pitchFamily="34" charset="0"/>
                        </a:rPr>
                        <a:t>DATE</a:t>
                      </a:r>
                      <a:endParaRPr lang="en-US" sz="120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marL="0" marR="0">
                        <a:lnSpc>
                          <a:spcPct val="107000"/>
                        </a:lnSpc>
                        <a:spcBef>
                          <a:spcPts val="0"/>
                        </a:spcBef>
                        <a:spcAft>
                          <a:spcPts val="0"/>
                        </a:spcAft>
                      </a:pPr>
                      <a:r>
                        <a:rPr lang="en-US" sz="1200" dirty="0">
                          <a:solidFill>
                            <a:schemeClr val="tx1"/>
                          </a:solidFill>
                          <a:effectLst/>
                          <a:latin typeface="Century Gothic" panose="020B0502020202020204" pitchFamily="34" charset="0"/>
                        </a:rPr>
                        <a:t> IDEAS</a:t>
                      </a:r>
                      <a:endParaRPr lang="en-US" sz="120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marL="0" marR="0">
                        <a:lnSpc>
                          <a:spcPct val="107000"/>
                        </a:lnSpc>
                        <a:spcBef>
                          <a:spcPts val="0"/>
                        </a:spcBef>
                        <a:spcAft>
                          <a:spcPts val="0"/>
                        </a:spcAft>
                      </a:pPr>
                      <a:r>
                        <a:rPr lang="en-US" sz="1200" dirty="0">
                          <a:solidFill>
                            <a:schemeClr val="tx1"/>
                          </a:solidFill>
                          <a:effectLst/>
                          <a:latin typeface="Century Gothic" panose="020B0502020202020204" pitchFamily="34" charset="0"/>
                        </a:rPr>
                        <a:t>COMMENTS</a:t>
                      </a:r>
                      <a:endParaRPr lang="en-US" sz="120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566968507"/>
                  </a:ext>
                </a:extLst>
              </a:tr>
              <a:tr h="485384">
                <a:tc>
                  <a:txBody>
                    <a:bodyPr/>
                    <a:lstStyle/>
                    <a:p>
                      <a:pPr marL="0" marR="0" algn="ctr">
                        <a:lnSpc>
                          <a:spcPct val="107000"/>
                        </a:lnSpc>
                        <a:spcBef>
                          <a:spcPts val="0"/>
                        </a:spcBef>
                        <a:spcAft>
                          <a:spcPts val="0"/>
                        </a:spcAft>
                      </a:pPr>
                      <a:r>
                        <a:rPr lang="en-US" sz="1200" b="0" dirty="0">
                          <a:solidFill>
                            <a:schemeClr val="tx1"/>
                          </a:solidFill>
                          <a:effectLst/>
                          <a:latin typeface="Century Gothic" panose="020B0502020202020204" pitchFamily="34" charset="0"/>
                        </a:rPr>
                        <a:t>00/00</a:t>
                      </a:r>
                      <a:endParaRPr lang="en-US" sz="1200" b="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marR="0">
                        <a:lnSpc>
                          <a:spcPct val="107000"/>
                        </a:lnSpc>
                        <a:spcBef>
                          <a:spcPts val="0"/>
                        </a:spcBef>
                        <a:spcAft>
                          <a:spcPts val="0"/>
                        </a:spcAft>
                      </a:pPr>
                      <a:r>
                        <a:rPr lang="en-US" sz="1200" dirty="0">
                          <a:effectLst/>
                          <a:latin typeface="Century Gothic" panose="020B0502020202020204" pitchFamily="34" charset="0"/>
                        </a:rPr>
                        <a:t>Idea 1</a:t>
                      </a:r>
                      <a:endParaRPr lang="en-US" sz="12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US" sz="1200" dirty="0">
                          <a:effectLst/>
                          <a:latin typeface="Century Gothic" panose="020B0502020202020204" pitchFamily="34" charset="0"/>
                        </a:rPr>
                        <a:t> </a:t>
                      </a:r>
                      <a:endParaRPr lang="en-US" sz="12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42747843"/>
                  </a:ext>
                </a:extLst>
              </a:tr>
              <a:tr h="485384">
                <a:tc>
                  <a:txBody>
                    <a:bodyPr/>
                    <a:lstStyle/>
                    <a:p>
                      <a:pPr marL="0" marR="0" algn="ctr">
                        <a:lnSpc>
                          <a:spcPct val="107000"/>
                        </a:lnSpc>
                        <a:spcBef>
                          <a:spcPts val="0"/>
                        </a:spcBef>
                        <a:spcAft>
                          <a:spcPts val="0"/>
                        </a:spcAft>
                      </a:pPr>
                      <a:r>
                        <a:rPr lang="en-US" sz="1200" b="0" dirty="0">
                          <a:solidFill>
                            <a:schemeClr val="tx1"/>
                          </a:solidFill>
                          <a:effectLst/>
                          <a:latin typeface="Century Gothic" panose="020B0502020202020204" pitchFamily="34" charset="0"/>
                        </a:rPr>
                        <a:t>00/00</a:t>
                      </a:r>
                      <a:endParaRPr lang="en-US" sz="1200" b="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marR="0">
                        <a:lnSpc>
                          <a:spcPct val="107000"/>
                        </a:lnSpc>
                        <a:spcBef>
                          <a:spcPts val="0"/>
                        </a:spcBef>
                        <a:spcAft>
                          <a:spcPts val="0"/>
                        </a:spcAft>
                      </a:pPr>
                      <a:r>
                        <a:rPr lang="en-US" sz="1200" dirty="0">
                          <a:effectLst/>
                          <a:latin typeface="Century Gothic" panose="020B0502020202020204" pitchFamily="34" charset="0"/>
                        </a:rPr>
                        <a:t>Idea 2</a:t>
                      </a:r>
                      <a:endParaRPr lang="en-US" sz="12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US" sz="1200" dirty="0">
                          <a:effectLst/>
                          <a:latin typeface="Century Gothic" panose="020B0502020202020204" pitchFamily="34" charset="0"/>
                        </a:rPr>
                        <a:t> </a:t>
                      </a:r>
                      <a:endParaRPr lang="en-US" sz="12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140220592"/>
                  </a:ext>
                </a:extLst>
              </a:tr>
              <a:tr h="485384">
                <a:tc>
                  <a:txBody>
                    <a:bodyPr/>
                    <a:lstStyle/>
                    <a:p>
                      <a:pPr marL="0" marR="0" algn="ctr">
                        <a:lnSpc>
                          <a:spcPct val="107000"/>
                        </a:lnSpc>
                        <a:spcBef>
                          <a:spcPts val="0"/>
                        </a:spcBef>
                        <a:spcAft>
                          <a:spcPts val="0"/>
                        </a:spcAft>
                      </a:pPr>
                      <a:r>
                        <a:rPr lang="en-US" sz="1200" b="0" dirty="0">
                          <a:solidFill>
                            <a:schemeClr val="tx1"/>
                          </a:solidFill>
                          <a:effectLst/>
                          <a:latin typeface="Century Gothic" panose="020B0502020202020204" pitchFamily="34" charset="0"/>
                        </a:rPr>
                        <a:t>00/00</a:t>
                      </a:r>
                      <a:endParaRPr lang="en-US" sz="1200" b="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marR="0">
                        <a:lnSpc>
                          <a:spcPct val="107000"/>
                        </a:lnSpc>
                        <a:spcBef>
                          <a:spcPts val="0"/>
                        </a:spcBef>
                        <a:spcAft>
                          <a:spcPts val="0"/>
                        </a:spcAft>
                      </a:pPr>
                      <a:r>
                        <a:rPr lang="en-US" sz="1200" dirty="0">
                          <a:effectLst/>
                          <a:latin typeface="Century Gothic" panose="020B0502020202020204" pitchFamily="34" charset="0"/>
                        </a:rPr>
                        <a:t>Idea 3</a:t>
                      </a:r>
                      <a:endParaRPr lang="en-US" sz="12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US" sz="1200" dirty="0">
                          <a:effectLst/>
                          <a:latin typeface="Century Gothic" panose="020B0502020202020204" pitchFamily="34" charset="0"/>
                        </a:rPr>
                        <a:t> </a:t>
                      </a:r>
                      <a:endParaRPr lang="en-US" sz="12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032247916"/>
                  </a:ext>
                </a:extLst>
              </a:tr>
              <a:tr h="485384">
                <a:tc>
                  <a:txBody>
                    <a:bodyPr/>
                    <a:lstStyle/>
                    <a:p>
                      <a:pPr marL="0" marR="0" algn="ctr">
                        <a:lnSpc>
                          <a:spcPct val="107000"/>
                        </a:lnSpc>
                        <a:spcBef>
                          <a:spcPts val="0"/>
                        </a:spcBef>
                        <a:spcAft>
                          <a:spcPts val="0"/>
                        </a:spcAft>
                      </a:pPr>
                      <a:r>
                        <a:rPr lang="en-US" sz="1200" b="0" dirty="0">
                          <a:solidFill>
                            <a:schemeClr val="tx1"/>
                          </a:solidFill>
                          <a:effectLst/>
                          <a:latin typeface="Century Gothic" panose="020B0502020202020204" pitchFamily="34" charset="0"/>
                        </a:rPr>
                        <a:t>00/00</a:t>
                      </a:r>
                      <a:endParaRPr lang="en-US" sz="1200" b="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marR="0">
                        <a:lnSpc>
                          <a:spcPct val="107000"/>
                        </a:lnSpc>
                        <a:spcBef>
                          <a:spcPts val="0"/>
                        </a:spcBef>
                        <a:spcAft>
                          <a:spcPts val="0"/>
                        </a:spcAft>
                      </a:pPr>
                      <a:r>
                        <a:rPr lang="en-US" sz="1200" dirty="0">
                          <a:effectLst/>
                          <a:latin typeface="Century Gothic" panose="020B0502020202020204" pitchFamily="34" charset="0"/>
                        </a:rPr>
                        <a:t>Idea 4</a:t>
                      </a:r>
                      <a:endParaRPr lang="en-US" sz="12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US" sz="1200" dirty="0">
                          <a:effectLst/>
                          <a:latin typeface="Century Gothic" panose="020B0502020202020204" pitchFamily="34" charset="0"/>
                        </a:rPr>
                        <a:t> </a:t>
                      </a:r>
                      <a:endParaRPr lang="en-US" sz="12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888029311"/>
                  </a:ext>
                </a:extLst>
              </a:tr>
              <a:tr h="485384">
                <a:tc>
                  <a:txBody>
                    <a:bodyPr/>
                    <a:lstStyle/>
                    <a:p>
                      <a:pPr marL="0" marR="0" algn="ctr">
                        <a:lnSpc>
                          <a:spcPct val="107000"/>
                        </a:lnSpc>
                        <a:spcBef>
                          <a:spcPts val="0"/>
                        </a:spcBef>
                        <a:spcAft>
                          <a:spcPts val="0"/>
                        </a:spcAft>
                      </a:pPr>
                      <a:r>
                        <a:rPr lang="en-US" sz="1200" b="0" dirty="0">
                          <a:solidFill>
                            <a:schemeClr val="tx1"/>
                          </a:solidFill>
                          <a:effectLst/>
                          <a:latin typeface="Century Gothic" panose="020B0502020202020204" pitchFamily="34" charset="0"/>
                        </a:rPr>
                        <a:t>00/00</a:t>
                      </a:r>
                      <a:endParaRPr lang="en-US" sz="1200" b="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marR="0">
                        <a:lnSpc>
                          <a:spcPct val="107000"/>
                        </a:lnSpc>
                        <a:spcBef>
                          <a:spcPts val="0"/>
                        </a:spcBef>
                        <a:spcAft>
                          <a:spcPts val="0"/>
                        </a:spcAft>
                      </a:pPr>
                      <a:r>
                        <a:rPr lang="en-US" sz="1200" dirty="0">
                          <a:effectLst/>
                          <a:latin typeface="Century Gothic" panose="020B0502020202020204" pitchFamily="34" charset="0"/>
                        </a:rPr>
                        <a:t>Idea 5</a:t>
                      </a:r>
                      <a:endParaRPr lang="en-US" sz="12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US" sz="1200" dirty="0">
                          <a:effectLst/>
                          <a:latin typeface="Century Gothic" panose="020B0502020202020204" pitchFamily="34" charset="0"/>
                        </a:rPr>
                        <a:t> </a:t>
                      </a:r>
                      <a:endParaRPr lang="en-US" sz="12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849972066"/>
                  </a:ext>
                </a:extLst>
              </a:tr>
              <a:tr h="485384">
                <a:tc>
                  <a:txBody>
                    <a:bodyPr/>
                    <a:lstStyle/>
                    <a:p>
                      <a:pPr marL="0" marR="0" algn="ctr">
                        <a:lnSpc>
                          <a:spcPct val="107000"/>
                        </a:lnSpc>
                        <a:spcBef>
                          <a:spcPts val="0"/>
                        </a:spcBef>
                        <a:spcAft>
                          <a:spcPts val="0"/>
                        </a:spcAft>
                      </a:pPr>
                      <a:r>
                        <a:rPr lang="en-US" sz="1200" b="0" dirty="0">
                          <a:solidFill>
                            <a:schemeClr val="tx1"/>
                          </a:solidFill>
                          <a:effectLst/>
                          <a:latin typeface="Century Gothic" panose="020B0502020202020204" pitchFamily="34" charset="0"/>
                        </a:rPr>
                        <a:t>00/00</a:t>
                      </a:r>
                      <a:endParaRPr lang="en-US" sz="1200" b="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marR="0">
                        <a:lnSpc>
                          <a:spcPct val="107000"/>
                        </a:lnSpc>
                        <a:spcBef>
                          <a:spcPts val="0"/>
                        </a:spcBef>
                        <a:spcAft>
                          <a:spcPts val="0"/>
                        </a:spcAft>
                      </a:pPr>
                      <a:r>
                        <a:rPr lang="en-US" sz="1200" dirty="0">
                          <a:effectLst/>
                          <a:latin typeface="Century Gothic" panose="020B0502020202020204" pitchFamily="34" charset="0"/>
                        </a:rPr>
                        <a:t>Idea 6</a:t>
                      </a:r>
                      <a:endParaRPr lang="en-US" sz="12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US" sz="1200" dirty="0">
                          <a:effectLst/>
                          <a:latin typeface="Century Gothic" panose="020B0502020202020204" pitchFamily="34" charset="0"/>
                        </a:rPr>
                        <a:t> </a:t>
                      </a:r>
                      <a:endParaRPr lang="en-US" sz="12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72173951"/>
                  </a:ext>
                </a:extLst>
              </a:tr>
              <a:tr h="485384">
                <a:tc>
                  <a:txBody>
                    <a:bodyPr/>
                    <a:lstStyle/>
                    <a:p>
                      <a:pPr marL="0" marR="0" algn="ctr">
                        <a:lnSpc>
                          <a:spcPct val="107000"/>
                        </a:lnSpc>
                        <a:spcBef>
                          <a:spcPts val="0"/>
                        </a:spcBef>
                        <a:spcAft>
                          <a:spcPts val="0"/>
                        </a:spcAft>
                      </a:pPr>
                      <a:r>
                        <a:rPr lang="en-US" sz="1200" b="0" dirty="0">
                          <a:solidFill>
                            <a:schemeClr val="tx1"/>
                          </a:solidFill>
                          <a:effectLst/>
                          <a:latin typeface="Century Gothic" panose="020B0502020202020204" pitchFamily="34" charset="0"/>
                        </a:rPr>
                        <a:t>00/00</a:t>
                      </a:r>
                      <a:endParaRPr lang="en-US" sz="1200" b="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marR="0">
                        <a:lnSpc>
                          <a:spcPct val="107000"/>
                        </a:lnSpc>
                        <a:spcBef>
                          <a:spcPts val="0"/>
                        </a:spcBef>
                        <a:spcAft>
                          <a:spcPts val="0"/>
                        </a:spcAft>
                      </a:pPr>
                      <a:r>
                        <a:rPr lang="en-US" sz="1200" dirty="0">
                          <a:effectLst/>
                          <a:latin typeface="Century Gothic" panose="020B0502020202020204" pitchFamily="34" charset="0"/>
                        </a:rPr>
                        <a:t>Idea 7</a:t>
                      </a:r>
                      <a:endParaRPr lang="en-US" sz="12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US" sz="1200" dirty="0">
                          <a:effectLst/>
                          <a:latin typeface="Century Gothic" panose="020B0502020202020204" pitchFamily="34" charset="0"/>
                        </a:rPr>
                        <a:t> </a:t>
                      </a:r>
                      <a:endParaRPr lang="en-US" sz="12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991519413"/>
                  </a:ext>
                </a:extLst>
              </a:tr>
              <a:tr h="485384">
                <a:tc>
                  <a:txBody>
                    <a:bodyPr/>
                    <a:lstStyle/>
                    <a:p>
                      <a:pPr marL="0" marR="0" algn="ctr">
                        <a:lnSpc>
                          <a:spcPct val="107000"/>
                        </a:lnSpc>
                        <a:spcBef>
                          <a:spcPts val="0"/>
                        </a:spcBef>
                        <a:spcAft>
                          <a:spcPts val="0"/>
                        </a:spcAft>
                      </a:pPr>
                      <a:r>
                        <a:rPr lang="en-US" sz="1200" b="0" dirty="0">
                          <a:solidFill>
                            <a:schemeClr val="tx1"/>
                          </a:solidFill>
                          <a:effectLst/>
                          <a:latin typeface="Century Gothic" panose="020B0502020202020204" pitchFamily="34" charset="0"/>
                        </a:rPr>
                        <a:t>00/00</a:t>
                      </a:r>
                      <a:endParaRPr lang="en-US" sz="1200" b="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marR="0">
                        <a:lnSpc>
                          <a:spcPct val="107000"/>
                        </a:lnSpc>
                        <a:spcBef>
                          <a:spcPts val="0"/>
                        </a:spcBef>
                        <a:spcAft>
                          <a:spcPts val="0"/>
                        </a:spcAft>
                      </a:pPr>
                      <a:r>
                        <a:rPr lang="en-US" sz="1200" dirty="0">
                          <a:effectLst/>
                          <a:latin typeface="Century Gothic" panose="020B0502020202020204" pitchFamily="34" charset="0"/>
                        </a:rPr>
                        <a:t>Idea 8</a:t>
                      </a:r>
                      <a:endParaRPr lang="en-US" sz="12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US" sz="1200" dirty="0">
                          <a:effectLst/>
                          <a:latin typeface="Century Gothic" panose="020B0502020202020204" pitchFamily="34" charset="0"/>
                        </a:rPr>
                        <a:t> </a:t>
                      </a:r>
                      <a:endParaRPr lang="en-US" sz="12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095507826"/>
                  </a:ext>
                </a:extLst>
              </a:tr>
              <a:tr h="485384">
                <a:tc>
                  <a:txBody>
                    <a:bodyPr/>
                    <a:lstStyle/>
                    <a:p>
                      <a:pPr marL="0" marR="0" algn="ctr">
                        <a:lnSpc>
                          <a:spcPct val="107000"/>
                        </a:lnSpc>
                        <a:spcBef>
                          <a:spcPts val="0"/>
                        </a:spcBef>
                        <a:spcAft>
                          <a:spcPts val="0"/>
                        </a:spcAft>
                      </a:pPr>
                      <a:r>
                        <a:rPr lang="en-US" sz="1200" b="0" dirty="0">
                          <a:solidFill>
                            <a:schemeClr val="tx1"/>
                          </a:solidFill>
                          <a:effectLst/>
                          <a:latin typeface="Century Gothic" panose="020B0502020202020204" pitchFamily="34" charset="0"/>
                        </a:rPr>
                        <a:t>00/00</a:t>
                      </a:r>
                      <a:endParaRPr lang="en-US" sz="1200" b="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marR="0">
                        <a:lnSpc>
                          <a:spcPct val="107000"/>
                        </a:lnSpc>
                        <a:spcBef>
                          <a:spcPts val="0"/>
                        </a:spcBef>
                        <a:spcAft>
                          <a:spcPts val="0"/>
                        </a:spcAft>
                      </a:pPr>
                      <a:r>
                        <a:rPr lang="en-US" sz="1200" dirty="0">
                          <a:effectLst/>
                          <a:latin typeface="Century Gothic" panose="020B0502020202020204" pitchFamily="34" charset="0"/>
                        </a:rPr>
                        <a:t>Idea 9</a:t>
                      </a:r>
                      <a:endParaRPr lang="en-US" sz="12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US" sz="1200" dirty="0">
                          <a:effectLst/>
                          <a:latin typeface="Century Gothic" panose="020B0502020202020204" pitchFamily="34" charset="0"/>
                        </a:rPr>
                        <a:t> </a:t>
                      </a:r>
                      <a:endParaRPr lang="en-US" sz="12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021130702"/>
                  </a:ext>
                </a:extLst>
              </a:tr>
              <a:tr h="485384">
                <a:tc>
                  <a:txBody>
                    <a:bodyPr/>
                    <a:lstStyle/>
                    <a:p>
                      <a:pPr marL="0" marR="0" algn="ctr">
                        <a:lnSpc>
                          <a:spcPct val="107000"/>
                        </a:lnSpc>
                        <a:spcBef>
                          <a:spcPts val="0"/>
                        </a:spcBef>
                        <a:spcAft>
                          <a:spcPts val="0"/>
                        </a:spcAft>
                      </a:pPr>
                      <a:r>
                        <a:rPr lang="en-US" sz="1200" b="0" dirty="0">
                          <a:solidFill>
                            <a:schemeClr val="tx1"/>
                          </a:solidFill>
                          <a:effectLst/>
                          <a:latin typeface="Century Gothic" panose="020B0502020202020204" pitchFamily="34" charset="0"/>
                        </a:rPr>
                        <a:t>00/00</a:t>
                      </a:r>
                      <a:endParaRPr lang="en-US" sz="1200" b="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marR="0">
                        <a:lnSpc>
                          <a:spcPct val="107000"/>
                        </a:lnSpc>
                        <a:spcBef>
                          <a:spcPts val="0"/>
                        </a:spcBef>
                        <a:spcAft>
                          <a:spcPts val="0"/>
                        </a:spcAft>
                      </a:pPr>
                      <a:r>
                        <a:rPr lang="en-US" sz="1200" dirty="0">
                          <a:effectLst/>
                          <a:latin typeface="Century Gothic" panose="020B0502020202020204" pitchFamily="34" charset="0"/>
                        </a:rPr>
                        <a:t>Idea 10</a:t>
                      </a:r>
                      <a:endParaRPr lang="en-US" sz="12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US" sz="1200" dirty="0">
                          <a:effectLst/>
                          <a:latin typeface="Century Gothic" panose="020B0502020202020204" pitchFamily="34" charset="0"/>
                        </a:rPr>
                        <a:t> </a:t>
                      </a:r>
                      <a:endParaRPr lang="en-US" sz="12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45345235"/>
                  </a:ext>
                </a:extLst>
              </a:tr>
            </a:tbl>
          </a:graphicData>
        </a:graphic>
      </p:graphicFrame>
      <p:sp>
        <p:nvSpPr>
          <p:cNvPr id="9" name="Subtitle 2">
            <a:extLst>
              <a:ext uri="{FF2B5EF4-FFF2-40B4-BE49-F238E27FC236}">
                <a16:creationId xmlns:a16="http://schemas.microsoft.com/office/drawing/2014/main" id="{5AF3EB91-7FA8-9D49-A942-6DA98C514293}"/>
              </a:ext>
            </a:extLst>
          </p:cNvPr>
          <p:cNvSpPr txBox="1">
            <a:spLocks/>
          </p:cNvSpPr>
          <p:nvPr/>
        </p:nvSpPr>
        <p:spPr>
          <a:xfrm>
            <a:off x="188258" y="159970"/>
            <a:ext cx="6979024" cy="477088"/>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r>
              <a:rPr lang="en-US" sz="2200" dirty="0">
                <a:latin typeface="Century Gothic" panose="020B0502020202020204" pitchFamily="34" charset="0"/>
              </a:rPr>
              <a:t>RECOMMENDATIONS FOR FUTURE PROJECTS</a:t>
            </a:r>
          </a:p>
        </p:txBody>
      </p:sp>
      <p:sp>
        <p:nvSpPr>
          <p:cNvPr id="6" name="Rectangle 7">
            <a:extLst>
              <a:ext uri="{FF2B5EF4-FFF2-40B4-BE49-F238E27FC236}">
                <a16:creationId xmlns:a16="http://schemas.microsoft.com/office/drawing/2014/main" id="{00A46B5F-FDF0-5DEE-CFC9-8133EF5256AC}"/>
              </a:ext>
            </a:extLst>
          </p:cNvPr>
          <p:cNvSpPr/>
          <p:nvPr/>
        </p:nvSpPr>
        <p:spPr>
          <a:xfrm>
            <a:off x="0" y="6479366"/>
            <a:ext cx="12192000" cy="384048"/>
          </a:xfrm>
          <a:custGeom>
            <a:avLst/>
            <a:gdLst>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 name="connsiteX0" fmla="*/ 0 w 12192000"/>
              <a:gd name="connsiteY0" fmla="*/ 3171 h 524107"/>
              <a:gd name="connsiteX1" fmla="*/ 1105457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6887 h 527823"/>
              <a:gd name="connsiteX1" fmla="*/ 11054576 w 12192000"/>
              <a:gd name="connsiteY1" fmla="*/ 3716 h 527823"/>
              <a:gd name="connsiteX2" fmla="*/ 11288751 w 12192000"/>
              <a:gd name="connsiteY2" fmla="*/ 0 h 527823"/>
              <a:gd name="connsiteX3" fmla="*/ 12192000 w 12192000"/>
              <a:gd name="connsiteY3" fmla="*/ 6887 h 527823"/>
              <a:gd name="connsiteX4" fmla="*/ 12192000 w 12192000"/>
              <a:gd name="connsiteY4" fmla="*/ 527823 h 527823"/>
              <a:gd name="connsiteX5" fmla="*/ 0 w 12192000"/>
              <a:gd name="connsiteY5" fmla="*/ 527823 h 527823"/>
              <a:gd name="connsiteX6" fmla="*/ 0 w 12192000"/>
              <a:gd name="connsiteY6" fmla="*/ 6887 h 527823"/>
              <a:gd name="connsiteX0" fmla="*/ 0 w 12192000"/>
              <a:gd name="connsiteY0" fmla="*/ 6887 h 527823"/>
              <a:gd name="connsiteX1" fmla="*/ 11054576 w 12192000"/>
              <a:gd name="connsiteY1" fmla="*/ 3716 h 527823"/>
              <a:gd name="connsiteX2" fmla="*/ 11288751 w 12192000"/>
              <a:gd name="connsiteY2" fmla="*/ 0 h 527823"/>
              <a:gd name="connsiteX3" fmla="*/ 11508059 w 12192000"/>
              <a:gd name="connsiteY3" fmla="*/ 7434 h 527823"/>
              <a:gd name="connsiteX4" fmla="*/ 12192000 w 12192000"/>
              <a:gd name="connsiteY4" fmla="*/ 6887 h 527823"/>
              <a:gd name="connsiteX5" fmla="*/ 12192000 w 12192000"/>
              <a:gd name="connsiteY5" fmla="*/ 527823 h 527823"/>
              <a:gd name="connsiteX6" fmla="*/ 0 w 12192000"/>
              <a:gd name="connsiteY6" fmla="*/ 527823 h 527823"/>
              <a:gd name="connsiteX7" fmla="*/ 0 w 12192000"/>
              <a:gd name="connsiteY7" fmla="*/ 6887 h 527823"/>
              <a:gd name="connsiteX0" fmla="*/ 0 w 12192000"/>
              <a:gd name="connsiteY0" fmla="*/ 3171 h 524107"/>
              <a:gd name="connsiteX1" fmla="*/ 11054576 w 12192000"/>
              <a:gd name="connsiteY1" fmla="*/ 0 h 524107"/>
              <a:gd name="connsiteX2" fmla="*/ 11296185 w 12192000"/>
              <a:gd name="connsiteY2" fmla="*/ 159836 h 524107"/>
              <a:gd name="connsiteX3" fmla="*/ 11508059 w 12192000"/>
              <a:gd name="connsiteY3" fmla="*/ 3718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710 h 524646"/>
              <a:gd name="connsiteX1" fmla="*/ 11054576 w 12192000"/>
              <a:gd name="connsiteY1" fmla="*/ 539 h 524646"/>
              <a:gd name="connsiteX2" fmla="*/ 11296185 w 12192000"/>
              <a:gd name="connsiteY2" fmla="*/ 160375 h 524646"/>
              <a:gd name="connsiteX3" fmla="*/ 11784284 w 12192000"/>
              <a:gd name="connsiteY3" fmla="*/ 0 h 524646"/>
              <a:gd name="connsiteX4" fmla="*/ 12192000 w 12192000"/>
              <a:gd name="connsiteY4" fmla="*/ 3710 h 524646"/>
              <a:gd name="connsiteX5" fmla="*/ 12192000 w 12192000"/>
              <a:gd name="connsiteY5" fmla="*/ 524646 h 524646"/>
              <a:gd name="connsiteX6" fmla="*/ 0 w 12192000"/>
              <a:gd name="connsiteY6" fmla="*/ 524646 h 524646"/>
              <a:gd name="connsiteX7" fmla="*/ 0 w 12192000"/>
              <a:gd name="connsiteY7" fmla="*/ 3710 h 524646"/>
              <a:gd name="connsiteX0" fmla="*/ 0 w 12192000"/>
              <a:gd name="connsiteY0" fmla="*/ 3171 h 524107"/>
              <a:gd name="connsiteX1" fmla="*/ 11054576 w 12192000"/>
              <a:gd name="connsiteY1" fmla="*/ 0 h 524107"/>
              <a:gd name="connsiteX2" fmla="*/ 11296185 w 12192000"/>
              <a:gd name="connsiteY2" fmla="*/ 159836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05457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72609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825559 w 12192000"/>
              <a:gd name="connsiteY2" fmla="*/ 3719 h 524107"/>
              <a:gd name="connsiteX3" fmla="*/ 12192000 w 12192000"/>
              <a:gd name="connsiteY3" fmla="*/ 3171 h 524107"/>
              <a:gd name="connsiteX4" fmla="*/ 12192000 w 12192000"/>
              <a:gd name="connsiteY4" fmla="*/ 524107 h 524107"/>
              <a:gd name="connsiteX5" fmla="*/ 0 w 12192000"/>
              <a:gd name="connsiteY5" fmla="*/ 524107 h 524107"/>
              <a:gd name="connsiteX6" fmla="*/ 0 w 12192000"/>
              <a:gd name="connsiteY6" fmla="*/ 3171 h 524107"/>
              <a:gd name="connsiteX0" fmla="*/ 0 w 12192000"/>
              <a:gd name="connsiteY0" fmla="*/ 3171 h 524107"/>
              <a:gd name="connsiteX1" fmla="*/ 1142922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520936">
                <a:moveTo>
                  <a:pt x="0" y="0"/>
                </a:moveTo>
                <a:lnTo>
                  <a:pt x="12192000" y="0"/>
                </a:lnTo>
                <a:lnTo>
                  <a:pt x="12192000" y="520936"/>
                </a:lnTo>
                <a:lnTo>
                  <a:pt x="0" y="520936"/>
                </a:lnTo>
                <a:lnTo>
                  <a:pt x="0" y="0"/>
                </a:lnTo>
                <a:close/>
              </a:path>
            </a:pathLst>
          </a:cu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entury Gothic" panose="020B0502020202020204" pitchFamily="34" charset="0"/>
            </a:endParaRPr>
          </a:p>
        </p:txBody>
      </p:sp>
      <p:sp>
        <p:nvSpPr>
          <p:cNvPr id="10" name="Parallelogram 9">
            <a:extLst>
              <a:ext uri="{FF2B5EF4-FFF2-40B4-BE49-F238E27FC236}">
                <a16:creationId xmlns:a16="http://schemas.microsoft.com/office/drawing/2014/main" id="{803E3F56-5688-8FAA-6D43-02A76074B31A}"/>
              </a:ext>
            </a:extLst>
          </p:cNvPr>
          <p:cNvSpPr/>
          <p:nvPr/>
        </p:nvSpPr>
        <p:spPr>
          <a:xfrm>
            <a:off x="11793977" y="6479366"/>
            <a:ext cx="397211" cy="384048"/>
          </a:xfrm>
          <a:prstGeom prst="parallelogram">
            <a:avLst>
              <a:gd name="adj" fmla="val 65219"/>
            </a:avLst>
          </a:prstGeom>
          <a:solidFill>
            <a:srgbClr val="F0A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4027C599-E3BE-7494-97CD-656D7FFE78C8}"/>
              </a:ext>
            </a:extLst>
          </p:cNvPr>
          <p:cNvSpPr txBox="1"/>
          <p:nvPr/>
        </p:nvSpPr>
        <p:spPr>
          <a:xfrm>
            <a:off x="4800046" y="6477000"/>
            <a:ext cx="6947194" cy="369332"/>
          </a:xfrm>
          <a:prstGeom prst="rect">
            <a:avLst/>
          </a:prstGeom>
          <a:noFill/>
        </p:spPr>
        <p:txBody>
          <a:bodyPr wrap="square" rtlCol="0">
            <a:spAutoFit/>
          </a:bodyPr>
          <a:lstStyle/>
          <a:p>
            <a:pPr algn="r"/>
            <a:r>
              <a:rPr lang="en-US" dirty="0">
                <a:solidFill>
                  <a:schemeClr val="bg1"/>
                </a:solidFill>
                <a:latin typeface="Century Gothic" panose="020B0502020202020204" pitchFamily="34" charset="0"/>
                <a:ea typeface="Arial" charset="0"/>
                <a:cs typeface="Arial" charset="0"/>
              </a:rPr>
              <a:t>FUTURE PROJECTS</a:t>
            </a:r>
          </a:p>
        </p:txBody>
      </p:sp>
    </p:spTree>
    <p:extLst>
      <p:ext uri="{BB962C8B-B14F-4D97-AF65-F5344CB8AC3E}">
        <p14:creationId xmlns:p14="http://schemas.microsoft.com/office/powerpoint/2010/main" val="24866435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1BC736FB-ECB3-6947-8A3E-2AC7672BA480}"/>
              </a:ext>
            </a:extLst>
          </p:cNvPr>
          <p:cNvGraphicFramePr>
            <a:graphicFrameLocks noGrp="1"/>
          </p:cNvGraphicFramePr>
          <p:nvPr>
            <p:extLst>
              <p:ext uri="{D42A27DB-BD31-4B8C-83A1-F6EECF244321}">
                <p14:modId xmlns:p14="http://schemas.microsoft.com/office/powerpoint/2010/main" val="3786466325"/>
              </p:ext>
            </p:extLst>
          </p:nvPr>
        </p:nvGraphicFramePr>
        <p:xfrm>
          <a:off x="787790" y="1050352"/>
          <a:ext cx="10227213" cy="2468352"/>
        </p:xfrm>
        <a:graphic>
          <a:graphicData uri="http://schemas.openxmlformats.org/drawingml/2006/table">
            <a:tbl>
              <a:tblPr firstRow="1" firstCol="1" bandRow="1">
                <a:tableStyleId>{5C22544A-7EE6-4342-B048-85BDC9FD1C3A}</a:tableStyleId>
              </a:tblPr>
              <a:tblGrid>
                <a:gridCol w="10227213">
                  <a:extLst>
                    <a:ext uri="{9D8B030D-6E8A-4147-A177-3AD203B41FA5}">
                      <a16:colId xmlns:a16="http://schemas.microsoft.com/office/drawing/2014/main" val="2161760999"/>
                    </a:ext>
                  </a:extLst>
                </a:gridCol>
              </a:tblGrid>
              <a:tr h="2468352">
                <a:tc>
                  <a:txBody>
                    <a:bodyPr/>
                    <a:lstStyle/>
                    <a:p>
                      <a:pPr marL="0" marR="0" algn="ctr">
                        <a:spcBef>
                          <a:spcPts val="0"/>
                        </a:spcBef>
                        <a:spcAft>
                          <a:spcPts val="0"/>
                        </a:spcAft>
                      </a:pPr>
                      <a:r>
                        <a:rPr lang="en-US" sz="1600" b="1" dirty="0">
                          <a:solidFill>
                            <a:schemeClr val="tx1"/>
                          </a:solidFill>
                          <a:effectLst/>
                          <a:latin typeface="Century Gothic" panose="020B0502020202020204" pitchFamily="34" charset="0"/>
                        </a:rPr>
                        <a:t>DISCLAIMER</a:t>
                      </a:r>
                      <a:endParaRPr lang="en-US" sz="1200" b="1" dirty="0">
                        <a:solidFill>
                          <a:schemeClr val="tx1"/>
                        </a:solidFill>
                        <a:effectLst/>
                        <a:latin typeface="Century Gothic" panose="020B0502020202020204" pitchFamily="34" charset="0"/>
                      </a:endParaRPr>
                    </a:p>
                    <a:p>
                      <a:pPr marL="0" marR="0">
                        <a:spcBef>
                          <a:spcPts val="0"/>
                        </a:spcBef>
                        <a:spcAft>
                          <a:spcPts val="0"/>
                        </a:spcAft>
                      </a:pPr>
                      <a:r>
                        <a:rPr lang="en-US" sz="1200" b="0" dirty="0">
                          <a:solidFill>
                            <a:schemeClr val="tx1"/>
                          </a:solidFill>
                          <a:effectLst/>
                          <a:latin typeface="Century Gothic" panose="020B0502020202020204" pitchFamily="34" charset="0"/>
                        </a:rPr>
                        <a:t> </a:t>
                      </a:r>
                    </a:p>
                    <a:p>
                      <a:pPr marL="0" marR="0">
                        <a:spcBef>
                          <a:spcPts val="0"/>
                        </a:spcBef>
                        <a:spcAft>
                          <a:spcPts val="0"/>
                        </a:spcAft>
                      </a:pPr>
                      <a:r>
                        <a:rPr lang="en-US" sz="1400" b="0" dirty="0">
                          <a:solidFill>
                            <a:schemeClr val="tx1"/>
                          </a:solidFill>
                          <a:effectLst/>
                          <a:latin typeface="Century Gothic" panose="020B0502020202020204" pitchFamily="34" charset="0"/>
                        </a:rPr>
                        <a:t>Any articles, templates, or information provided by Smartsheet on the website are for reference only. While we strive to keep the information up to date and correct, we make no representations or warranties of any kind, express or implied, about the completeness, accuracy, reliability, suitability, or availability with respect to the website or the information, articles, templates, or related graphics contained on the website. Any reliance you place on such information is therefore strictly at your own risk.</a:t>
                      </a:r>
                      <a:endParaRPr lang="en-US" sz="1400" b="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228600" marR="73025" marT="0" marB="0" anchor="ctr">
                    <a:lnL w="76200" cap="flat" cmpd="sng" algn="ctr">
                      <a:solidFill>
                        <a:schemeClr val="bg1">
                          <a:lumMod val="50000"/>
                        </a:schemeClr>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624880165"/>
                  </a:ext>
                </a:extLst>
              </a:tr>
            </a:tbl>
          </a:graphicData>
        </a:graphic>
      </p:graphicFrame>
    </p:spTree>
    <p:extLst>
      <p:ext uri="{BB962C8B-B14F-4D97-AF65-F5344CB8AC3E}">
        <p14:creationId xmlns:p14="http://schemas.microsoft.com/office/powerpoint/2010/main" val="29293236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icture 42" descr="Shape&#10;&#10;Description automatically generated">
            <a:extLst>
              <a:ext uri="{FF2B5EF4-FFF2-40B4-BE49-F238E27FC236}">
                <a16:creationId xmlns:a16="http://schemas.microsoft.com/office/drawing/2014/main" id="{909EEC91-039C-FE0B-9FB3-55F62D3CF7DD}"/>
              </a:ext>
            </a:extLst>
          </p:cNvPr>
          <p:cNvPicPr>
            <a:picLocks noChangeAspect="1"/>
          </p:cNvPicPr>
          <p:nvPr/>
        </p:nvPicPr>
        <p:blipFill>
          <a:blip r:embed="rId3">
            <a:alphaModFix amt="40000"/>
          </a:blip>
          <a:stretch>
            <a:fillRect/>
          </a:stretch>
        </p:blipFill>
        <p:spPr>
          <a:xfrm>
            <a:off x="7416833" y="520546"/>
            <a:ext cx="4997547" cy="6042008"/>
          </a:xfrm>
          <a:prstGeom prst="rect">
            <a:avLst/>
          </a:prstGeom>
        </p:spPr>
      </p:pic>
      <p:sp>
        <p:nvSpPr>
          <p:cNvPr id="68" name="TextBox 67"/>
          <p:cNvSpPr txBox="1"/>
          <p:nvPr/>
        </p:nvSpPr>
        <p:spPr>
          <a:xfrm>
            <a:off x="996666" y="1652681"/>
            <a:ext cx="3009157" cy="553998"/>
          </a:xfrm>
          <a:prstGeom prst="rect">
            <a:avLst/>
          </a:prstGeom>
          <a:noFill/>
        </p:spPr>
        <p:txBody>
          <a:bodyPr wrap="none" rtlCol="0" anchor="ctr" anchorCtr="0">
            <a:spAutoFit/>
          </a:bodyPr>
          <a:lstStyle/>
          <a:p>
            <a:r>
              <a:rPr lang="en-US" sz="1500" b="1" dirty="0">
                <a:solidFill>
                  <a:schemeClr val="tx2"/>
                </a:solidFill>
                <a:latin typeface="Century Gothic" panose="020B0502020202020204" pitchFamily="34" charset="0"/>
                <a:ea typeface="Montserrat Bold" charset="0"/>
                <a:cs typeface="Montserrat Bold" charset="0"/>
              </a:rPr>
              <a:t>EVALUATING PERFORMANCES: </a:t>
            </a:r>
          </a:p>
          <a:p>
            <a:r>
              <a:rPr lang="en-US" sz="1500" b="1" dirty="0">
                <a:solidFill>
                  <a:schemeClr val="tx2"/>
                </a:solidFill>
                <a:latin typeface="Century Gothic" panose="020B0502020202020204" pitchFamily="34" charset="0"/>
                <a:ea typeface="Montserrat Bold" charset="0"/>
                <a:cs typeface="Montserrat Bold" charset="0"/>
              </a:rPr>
              <a:t>GOALS</a:t>
            </a:r>
          </a:p>
        </p:txBody>
      </p:sp>
      <p:sp>
        <p:nvSpPr>
          <p:cNvPr id="71" name="Subtitle 2"/>
          <p:cNvSpPr txBox="1">
            <a:spLocks/>
          </p:cNvSpPr>
          <p:nvPr/>
        </p:nvSpPr>
        <p:spPr>
          <a:xfrm>
            <a:off x="984935" y="2109933"/>
            <a:ext cx="3079065" cy="359813"/>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150"/>
              </a:lnSpc>
            </a:pPr>
            <a:r>
              <a:rPr lang="en-US" sz="1350" dirty="0">
                <a:solidFill>
                  <a:schemeClr val="tx1"/>
                </a:solidFill>
                <a:latin typeface="Century Gothic" panose="020B0502020202020204" pitchFamily="34" charset="0"/>
                <a:ea typeface="Montserrat Light" charset="0"/>
                <a:cs typeface="Montserrat Light" charset="0"/>
              </a:rPr>
              <a:t>Descriptive Text</a:t>
            </a:r>
          </a:p>
        </p:txBody>
      </p:sp>
      <p:sp>
        <p:nvSpPr>
          <p:cNvPr id="72" name="TextBox 71"/>
          <p:cNvSpPr txBox="1"/>
          <p:nvPr/>
        </p:nvSpPr>
        <p:spPr>
          <a:xfrm>
            <a:off x="996666" y="3014097"/>
            <a:ext cx="2521844" cy="323165"/>
          </a:xfrm>
          <a:prstGeom prst="rect">
            <a:avLst/>
          </a:prstGeom>
          <a:noFill/>
        </p:spPr>
        <p:txBody>
          <a:bodyPr wrap="none" rtlCol="0" anchor="ctr" anchorCtr="0">
            <a:spAutoFit/>
          </a:bodyPr>
          <a:lstStyle/>
          <a:p>
            <a:r>
              <a:rPr lang="en-US" sz="1500" b="1" dirty="0">
                <a:solidFill>
                  <a:schemeClr val="tx2"/>
                </a:solidFill>
                <a:latin typeface="Century Gothic" panose="020B0502020202020204" pitchFamily="34" charset="0"/>
                <a:ea typeface="Montserrat Bold" charset="0"/>
                <a:cs typeface="Montserrat Bold" charset="0"/>
              </a:rPr>
              <a:t>TIMELINE PERFORMANCES</a:t>
            </a:r>
          </a:p>
        </p:txBody>
      </p:sp>
      <p:sp>
        <p:nvSpPr>
          <p:cNvPr id="73" name="Subtitle 2"/>
          <p:cNvSpPr txBox="1">
            <a:spLocks/>
          </p:cNvSpPr>
          <p:nvPr/>
        </p:nvSpPr>
        <p:spPr>
          <a:xfrm>
            <a:off x="984936" y="3237980"/>
            <a:ext cx="3079064" cy="359813"/>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150"/>
              </a:lnSpc>
            </a:pPr>
            <a:r>
              <a:rPr lang="en-US" sz="1350" dirty="0">
                <a:solidFill>
                  <a:schemeClr val="tx1"/>
                </a:solidFill>
                <a:latin typeface="Century Gothic" panose="020B0502020202020204" pitchFamily="34" charset="0"/>
                <a:ea typeface="Montserrat Light" charset="0"/>
                <a:cs typeface="Montserrat Light" charset="0"/>
              </a:rPr>
              <a:t>Descriptive Text</a:t>
            </a:r>
          </a:p>
        </p:txBody>
      </p:sp>
      <p:sp>
        <p:nvSpPr>
          <p:cNvPr id="74" name="TextBox 73">
            <a:hlinkClick r:id="rId4" action="ppaction://hlinksldjump"/>
          </p:cNvPr>
          <p:cNvSpPr txBox="1"/>
          <p:nvPr/>
        </p:nvSpPr>
        <p:spPr>
          <a:xfrm>
            <a:off x="364857" y="2741290"/>
            <a:ext cx="526106" cy="1010533"/>
          </a:xfrm>
          <a:prstGeom prst="rect">
            <a:avLst/>
          </a:prstGeom>
          <a:noFill/>
        </p:spPr>
        <p:txBody>
          <a:bodyPr wrap="none" tIns="320040" rtlCol="0">
            <a:spAutoFit/>
          </a:bodyPr>
          <a:lstStyle/>
          <a:p>
            <a:pPr algn="r">
              <a:lnSpc>
                <a:spcPts val="5000"/>
              </a:lnSpc>
            </a:pPr>
            <a:r>
              <a:rPr lang="en-US" sz="4800" dirty="0">
                <a:solidFill>
                  <a:srgbClr val="002060"/>
                </a:solidFill>
                <a:latin typeface="Century Gothic" panose="020B0502020202020204" pitchFamily="34" charset="0"/>
                <a:ea typeface="Montserrat Light" charset="0"/>
                <a:cs typeface="Montserrat Light" charset="0"/>
              </a:rPr>
              <a:t>2</a:t>
            </a:r>
          </a:p>
        </p:txBody>
      </p:sp>
      <p:sp>
        <p:nvSpPr>
          <p:cNvPr id="75" name="TextBox 74">
            <a:hlinkClick r:id="rId5" action="ppaction://hlinksldjump"/>
          </p:cNvPr>
          <p:cNvSpPr txBox="1"/>
          <p:nvPr/>
        </p:nvSpPr>
        <p:spPr>
          <a:xfrm>
            <a:off x="364856" y="4077055"/>
            <a:ext cx="526106" cy="1010533"/>
          </a:xfrm>
          <a:prstGeom prst="rect">
            <a:avLst/>
          </a:prstGeom>
          <a:noFill/>
        </p:spPr>
        <p:txBody>
          <a:bodyPr wrap="none" tIns="320040" rtlCol="0">
            <a:spAutoFit/>
          </a:bodyPr>
          <a:lstStyle/>
          <a:p>
            <a:pPr algn="r">
              <a:lnSpc>
                <a:spcPts val="5000"/>
              </a:lnSpc>
            </a:pPr>
            <a:r>
              <a:rPr lang="en-US" sz="4800" dirty="0">
                <a:solidFill>
                  <a:srgbClr val="002060"/>
                </a:solidFill>
                <a:latin typeface="Century Gothic" panose="020B0502020202020204" pitchFamily="34" charset="0"/>
                <a:ea typeface="Montserrat Light" charset="0"/>
                <a:cs typeface="Montserrat Light" charset="0"/>
              </a:rPr>
              <a:t>3</a:t>
            </a:r>
          </a:p>
        </p:txBody>
      </p:sp>
      <p:sp>
        <p:nvSpPr>
          <p:cNvPr id="76" name="TextBox 75">
            <a:hlinkClick r:id="rId6" action="ppaction://hlinksldjump"/>
          </p:cNvPr>
          <p:cNvSpPr txBox="1"/>
          <p:nvPr/>
        </p:nvSpPr>
        <p:spPr>
          <a:xfrm>
            <a:off x="364856" y="1382230"/>
            <a:ext cx="526106" cy="1010533"/>
          </a:xfrm>
          <a:prstGeom prst="rect">
            <a:avLst/>
          </a:prstGeom>
          <a:noFill/>
        </p:spPr>
        <p:txBody>
          <a:bodyPr wrap="none" tIns="320040" rtlCol="0">
            <a:spAutoFit/>
          </a:bodyPr>
          <a:lstStyle/>
          <a:p>
            <a:pPr algn="r">
              <a:lnSpc>
                <a:spcPts val="5000"/>
              </a:lnSpc>
            </a:pPr>
            <a:r>
              <a:rPr lang="en-US" sz="4800" dirty="0">
                <a:solidFill>
                  <a:srgbClr val="002060"/>
                </a:solidFill>
                <a:latin typeface="Century Gothic" panose="020B0502020202020204" pitchFamily="34" charset="0"/>
                <a:ea typeface="Montserrat Light" charset="0"/>
                <a:cs typeface="Montserrat Light" charset="0"/>
              </a:rPr>
              <a:t>1</a:t>
            </a:r>
          </a:p>
        </p:txBody>
      </p:sp>
      <p:sp>
        <p:nvSpPr>
          <p:cNvPr id="37" name="TextBox 36">
            <a:extLst>
              <a:ext uri="{FF2B5EF4-FFF2-40B4-BE49-F238E27FC236}">
                <a16:creationId xmlns:a16="http://schemas.microsoft.com/office/drawing/2014/main" id="{10DD835E-22A6-D746-9747-680290B5318E}"/>
              </a:ext>
            </a:extLst>
          </p:cNvPr>
          <p:cNvSpPr txBox="1"/>
          <p:nvPr/>
        </p:nvSpPr>
        <p:spPr>
          <a:xfrm>
            <a:off x="996666" y="4363924"/>
            <a:ext cx="2400016" cy="323165"/>
          </a:xfrm>
          <a:prstGeom prst="rect">
            <a:avLst/>
          </a:prstGeom>
          <a:noFill/>
        </p:spPr>
        <p:txBody>
          <a:bodyPr wrap="none" rtlCol="0" anchor="ctr" anchorCtr="0">
            <a:spAutoFit/>
          </a:bodyPr>
          <a:lstStyle/>
          <a:p>
            <a:r>
              <a:rPr lang="en-US" sz="1500" b="1" dirty="0">
                <a:solidFill>
                  <a:schemeClr val="tx2"/>
                </a:solidFill>
                <a:latin typeface="Century Gothic" panose="020B0502020202020204" pitchFamily="34" charset="0"/>
                <a:ea typeface="Montserrat Bold" charset="0"/>
                <a:cs typeface="Montserrat Bold" charset="0"/>
              </a:rPr>
              <a:t>QUALITY PERFORMANCE</a:t>
            </a:r>
          </a:p>
        </p:txBody>
      </p:sp>
      <p:sp>
        <p:nvSpPr>
          <p:cNvPr id="38" name="Subtitle 2">
            <a:extLst>
              <a:ext uri="{FF2B5EF4-FFF2-40B4-BE49-F238E27FC236}">
                <a16:creationId xmlns:a16="http://schemas.microsoft.com/office/drawing/2014/main" id="{C87EACD0-DE8E-034E-A9A2-23EF2DEFEFA0}"/>
              </a:ext>
            </a:extLst>
          </p:cNvPr>
          <p:cNvSpPr txBox="1">
            <a:spLocks/>
          </p:cNvSpPr>
          <p:nvPr/>
        </p:nvSpPr>
        <p:spPr>
          <a:xfrm>
            <a:off x="984936" y="4587807"/>
            <a:ext cx="3079064" cy="359813"/>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150"/>
              </a:lnSpc>
            </a:pPr>
            <a:r>
              <a:rPr lang="en-US" sz="1350" dirty="0">
                <a:solidFill>
                  <a:schemeClr val="tx1"/>
                </a:solidFill>
                <a:latin typeface="Century Gothic" panose="020B0502020202020204" pitchFamily="34" charset="0"/>
                <a:ea typeface="Montserrat Light" charset="0"/>
                <a:cs typeface="Montserrat Light" charset="0"/>
              </a:rPr>
              <a:t>Descriptive Text</a:t>
            </a:r>
          </a:p>
        </p:txBody>
      </p:sp>
      <p:sp>
        <p:nvSpPr>
          <p:cNvPr id="39" name="TextBox 38">
            <a:extLst>
              <a:ext uri="{FF2B5EF4-FFF2-40B4-BE49-F238E27FC236}">
                <a16:creationId xmlns:a16="http://schemas.microsoft.com/office/drawing/2014/main" id="{2E873965-B4B5-7649-813A-60B72867106D}"/>
              </a:ext>
            </a:extLst>
          </p:cNvPr>
          <p:cNvSpPr txBox="1"/>
          <p:nvPr/>
        </p:nvSpPr>
        <p:spPr>
          <a:xfrm>
            <a:off x="4886495" y="1635826"/>
            <a:ext cx="1521570" cy="355482"/>
          </a:xfrm>
          <a:prstGeom prst="rect">
            <a:avLst/>
          </a:prstGeom>
          <a:noFill/>
        </p:spPr>
        <p:txBody>
          <a:bodyPr wrap="none" rtlCol="0" anchor="ctr" anchorCtr="0">
            <a:spAutoFit/>
          </a:bodyPr>
          <a:lstStyle/>
          <a:p>
            <a:r>
              <a:rPr lang="en-US" sz="1500" b="1" dirty="0">
                <a:solidFill>
                  <a:schemeClr val="tx2"/>
                </a:solidFill>
                <a:latin typeface="Century Gothic" panose="020B0502020202020204" pitchFamily="34" charset="0"/>
                <a:ea typeface="Montserrat Bold" charset="0"/>
                <a:cs typeface="Montserrat Bold" charset="0"/>
              </a:rPr>
              <a:t>PROJECT PLAN</a:t>
            </a:r>
          </a:p>
        </p:txBody>
      </p:sp>
      <p:sp>
        <p:nvSpPr>
          <p:cNvPr id="40" name="Subtitle 2">
            <a:extLst>
              <a:ext uri="{FF2B5EF4-FFF2-40B4-BE49-F238E27FC236}">
                <a16:creationId xmlns:a16="http://schemas.microsoft.com/office/drawing/2014/main" id="{67DA43AA-674D-9648-95C3-79A7F99AA913}"/>
              </a:ext>
            </a:extLst>
          </p:cNvPr>
          <p:cNvSpPr txBox="1">
            <a:spLocks/>
          </p:cNvSpPr>
          <p:nvPr/>
        </p:nvSpPr>
        <p:spPr>
          <a:xfrm>
            <a:off x="4874765" y="1877707"/>
            <a:ext cx="2901482" cy="359813"/>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150"/>
              </a:lnSpc>
            </a:pPr>
            <a:r>
              <a:rPr lang="en-US" sz="1350" dirty="0">
                <a:solidFill>
                  <a:schemeClr val="tx1"/>
                </a:solidFill>
                <a:latin typeface="Century Gothic" panose="020B0502020202020204" pitchFamily="34" charset="0"/>
                <a:ea typeface="Montserrat Light" charset="0"/>
                <a:cs typeface="Montserrat Light" charset="0"/>
              </a:rPr>
              <a:t>Descriptive Text</a:t>
            </a:r>
          </a:p>
        </p:txBody>
      </p:sp>
      <p:sp>
        <p:nvSpPr>
          <p:cNvPr id="41" name="TextBox 40">
            <a:extLst>
              <a:ext uri="{FF2B5EF4-FFF2-40B4-BE49-F238E27FC236}">
                <a16:creationId xmlns:a16="http://schemas.microsoft.com/office/drawing/2014/main" id="{4AA528A5-04F8-5641-BFBB-7EE167C2D6ED}"/>
              </a:ext>
            </a:extLst>
          </p:cNvPr>
          <p:cNvSpPr txBox="1"/>
          <p:nvPr/>
        </p:nvSpPr>
        <p:spPr>
          <a:xfrm>
            <a:off x="4886495" y="3014097"/>
            <a:ext cx="1758815" cy="323165"/>
          </a:xfrm>
          <a:prstGeom prst="rect">
            <a:avLst/>
          </a:prstGeom>
          <a:noFill/>
        </p:spPr>
        <p:txBody>
          <a:bodyPr wrap="none" rtlCol="0" anchor="ctr" anchorCtr="0">
            <a:spAutoFit/>
          </a:bodyPr>
          <a:lstStyle/>
          <a:p>
            <a:r>
              <a:rPr lang="en-US" sz="1500" b="1" dirty="0">
                <a:solidFill>
                  <a:schemeClr val="tx2"/>
                </a:solidFill>
                <a:latin typeface="Century Gothic" panose="020B0502020202020204" pitchFamily="34" charset="0"/>
                <a:ea typeface="Montserrat Bold" charset="0"/>
                <a:cs typeface="Montserrat Bold" charset="0"/>
              </a:rPr>
              <a:t>WHAT WENT WELL</a:t>
            </a:r>
          </a:p>
        </p:txBody>
      </p:sp>
      <p:sp>
        <p:nvSpPr>
          <p:cNvPr id="42" name="Subtitle 2">
            <a:extLst>
              <a:ext uri="{FF2B5EF4-FFF2-40B4-BE49-F238E27FC236}">
                <a16:creationId xmlns:a16="http://schemas.microsoft.com/office/drawing/2014/main" id="{16D160E4-854A-E74E-AADC-140D9ADD193F}"/>
              </a:ext>
            </a:extLst>
          </p:cNvPr>
          <p:cNvSpPr txBox="1">
            <a:spLocks/>
          </p:cNvSpPr>
          <p:nvPr/>
        </p:nvSpPr>
        <p:spPr>
          <a:xfrm>
            <a:off x="4874765" y="3237980"/>
            <a:ext cx="3079064" cy="359813"/>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150"/>
              </a:lnSpc>
            </a:pPr>
            <a:r>
              <a:rPr lang="en-US" sz="1350" dirty="0">
                <a:solidFill>
                  <a:schemeClr val="tx1"/>
                </a:solidFill>
                <a:latin typeface="Century Gothic" panose="020B0502020202020204" pitchFamily="34" charset="0"/>
                <a:ea typeface="Montserrat Light" charset="0"/>
                <a:cs typeface="Montserrat Light" charset="0"/>
              </a:rPr>
              <a:t>Descriptive Text</a:t>
            </a:r>
          </a:p>
        </p:txBody>
      </p:sp>
      <p:sp>
        <p:nvSpPr>
          <p:cNvPr id="45" name="TextBox 44">
            <a:hlinkClick r:id="rId7" action="ppaction://hlinksldjump"/>
            <a:extLst>
              <a:ext uri="{FF2B5EF4-FFF2-40B4-BE49-F238E27FC236}">
                <a16:creationId xmlns:a16="http://schemas.microsoft.com/office/drawing/2014/main" id="{CEB460F6-D2CC-2549-B204-6D2FC6E96268}"/>
              </a:ext>
            </a:extLst>
          </p:cNvPr>
          <p:cNvSpPr txBox="1"/>
          <p:nvPr/>
        </p:nvSpPr>
        <p:spPr>
          <a:xfrm>
            <a:off x="4254686" y="2741290"/>
            <a:ext cx="526106" cy="1010533"/>
          </a:xfrm>
          <a:prstGeom prst="rect">
            <a:avLst/>
          </a:prstGeom>
          <a:noFill/>
        </p:spPr>
        <p:txBody>
          <a:bodyPr wrap="none" tIns="320040" rtlCol="0">
            <a:spAutoFit/>
          </a:bodyPr>
          <a:lstStyle/>
          <a:p>
            <a:pPr algn="r">
              <a:lnSpc>
                <a:spcPts val="5000"/>
              </a:lnSpc>
            </a:pPr>
            <a:r>
              <a:rPr lang="en-US" sz="4800" dirty="0">
                <a:solidFill>
                  <a:srgbClr val="002060"/>
                </a:solidFill>
                <a:latin typeface="Century Gothic" panose="020B0502020202020204" pitchFamily="34" charset="0"/>
                <a:ea typeface="Montserrat Light" charset="0"/>
                <a:cs typeface="Montserrat Light" charset="0"/>
              </a:rPr>
              <a:t>6</a:t>
            </a:r>
          </a:p>
        </p:txBody>
      </p:sp>
      <p:sp>
        <p:nvSpPr>
          <p:cNvPr id="47" name="TextBox 46">
            <a:hlinkClick r:id="rId8" action="ppaction://hlinksldjump"/>
            <a:extLst>
              <a:ext uri="{FF2B5EF4-FFF2-40B4-BE49-F238E27FC236}">
                <a16:creationId xmlns:a16="http://schemas.microsoft.com/office/drawing/2014/main" id="{E7EE68EC-AC78-524A-8041-4BBE245030A6}"/>
              </a:ext>
            </a:extLst>
          </p:cNvPr>
          <p:cNvSpPr txBox="1"/>
          <p:nvPr/>
        </p:nvSpPr>
        <p:spPr>
          <a:xfrm>
            <a:off x="4254685" y="4077055"/>
            <a:ext cx="526106" cy="1010533"/>
          </a:xfrm>
          <a:prstGeom prst="rect">
            <a:avLst/>
          </a:prstGeom>
          <a:noFill/>
        </p:spPr>
        <p:txBody>
          <a:bodyPr wrap="none" tIns="320040" rtlCol="0">
            <a:spAutoFit/>
          </a:bodyPr>
          <a:lstStyle/>
          <a:p>
            <a:pPr algn="r">
              <a:lnSpc>
                <a:spcPts val="5000"/>
              </a:lnSpc>
            </a:pPr>
            <a:r>
              <a:rPr lang="en-US" sz="4800" dirty="0">
                <a:solidFill>
                  <a:srgbClr val="002060"/>
                </a:solidFill>
                <a:latin typeface="Century Gothic" panose="020B0502020202020204" pitchFamily="34" charset="0"/>
                <a:ea typeface="Montserrat Light" charset="0"/>
                <a:cs typeface="Montserrat Light" charset="0"/>
              </a:rPr>
              <a:t>7</a:t>
            </a:r>
          </a:p>
        </p:txBody>
      </p:sp>
      <p:sp>
        <p:nvSpPr>
          <p:cNvPr id="48" name="TextBox 47">
            <a:hlinkClick r:id="rId9" action="ppaction://hlinksldjump"/>
            <a:extLst>
              <a:ext uri="{FF2B5EF4-FFF2-40B4-BE49-F238E27FC236}">
                <a16:creationId xmlns:a16="http://schemas.microsoft.com/office/drawing/2014/main" id="{C5C82C3E-9D59-9C42-9541-EA6A340A4E5B}"/>
              </a:ext>
            </a:extLst>
          </p:cNvPr>
          <p:cNvSpPr txBox="1"/>
          <p:nvPr/>
        </p:nvSpPr>
        <p:spPr>
          <a:xfrm>
            <a:off x="4254685" y="1382230"/>
            <a:ext cx="526106" cy="1010533"/>
          </a:xfrm>
          <a:prstGeom prst="rect">
            <a:avLst/>
          </a:prstGeom>
          <a:noFill/>
        </p:spPr>
        <p:txBody>
          <a:bodyPr wrap="none" tIns="320040" rtlCol="0">
            <a:spAutoFit/>
          </a:bodyPr>
          <a:lstStyle/>
          <a:p>
            <a:pPr algn="r">
              <a:lnSpc>
                <a:spcPts val="5000"/>
              </a:lnSpc>
            </a:pPr>
            <a:r>
              <a:rPr lang="en-US" sz="4800" dirty="0">
                <a:solidFill>
                  <a:srgbClr val="002060"/>
                </a:solidFill>
                <a:latin typeface="Century Gothic" panose="020B0502020202020204" pitchFamily="34" charset="0"/>
                <a:ea typeface="Montserrat Light" charset="0"/>
                <a:cs typeface="Montserrat Light" charset="0"/>
              </a:rPr>
              <a:t>5</a:t>
            </a:r>
          </a:p>
        </p:txBody>
      </p:sp>
      <p:sp>
        <p:nvSpPr>
          <p:cNvPr id="50" name="TextBox 49">
            <a:extLst>
              <a:ext uri="{FF2B5EF4-FFF2-40B4-BE49-F238E27FC236}">
                <a16:creationId xmlns:a16="http://schemas.microsoft.com/office/drawing/2014/main" id="{B208D35E-789C-3649-BF15-56E920E74C2F}"/>
              </a:ext>
            </a:extLst>
          </p:cNvPr>
          <p:cNvSpPr txBox="1"/>
          <p:nvPr/>
        </p:nvSpPr>
        <p:spPr>
          <a:xfrm>
            <a:off x="4886495" y="4363924"/>
            <a:ext cx="3076483" cy="323165"/>
          </a:xfrm>
          <a:prstGeom prst="rect">
            <a:avLst/>
          </a:prstGeom>
          <a:noFill/>
        </p:spPr>
        <p:txBody>
          <a:bodyPr wrap="none" rtlCol="0" anchor="ctr" anchorCtr="0">
            <a:spAutoFit/>
          </a:bodyPr>
          <a:lstStyle/>
          <a:p>
            <a:r>
              <a:rPr lang="en-US" sz="1500" b="1" dirty="0">
                <a:solidFill>
                  <a:schemeClr val="tx2"/>
                </a:solidFill>
                <a:latin typeface="Century Gothic" panose="020B0502020202020204" pitchFamily="34" charset="0"/>
                <a:ea typeface="Montserrat Bold" charset="0"/>
                <a:cs typeface="Montserrat Bold" charset="0"/>
              </a:rPr>
              <a:t>WHAT COULD’VE GONE BETTER?</a:t>
            </a:r>
          </a:p>
        </p:txBody>
      </p:sp>
      <p:sp>
        <p:nvSpPr>
          <p:cNvPr id="51" name="Subtitle 2">
            <a:extLst>
              <a:ext uri="{FF2B5EF4-FFF2-40B4-BE49-F238E27FC236}">
                <a16:creationId xmlns:a16="http://schemas.microsoft.com/office/drawing/2014/main" id="{B0EDF6D3-71B7-AD45-A3C9-8A4D325C8EF1}"/>
              </a:ext>
            </a:extLst>
          </p:cNvPr>
          <p:cNvSpPr txBox="1">
            <a:spLocks/>
          </p:cNvSpPr>
          <p:nvPr/>
        </p:nvSpPr>
        <p:spPr>
          <a:xfrm>
            <a:off x="4874765" y="4587807"/>
            <a:ext cx="3079064" cy="359813"/>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150"/>
              </a:lnSpc>
            </a:pPr>
            <a:r>
              <a:rPr lang="en-US" sz="1350" dirty="0">
                <a:solidFill>
                  <a:schemeClr val="tx1"/>
                </a:solidFill>
                <a:latin typeface="Century Gothic" panose="020B0502020202020204" pitchFamily="34" charset="0"/>
                <a:ea typeface="Montserrat Light" charset="0"/>
                <a:cs typeface="Montserrat Light" charset="0"/>
              </a:rPr>
              <a:t>Descriptive Text</a:t>
            </a:r>
          </a:p>
        </p:txBody>
      </p:sp>
      <p:sp>
        <p:nvSpPr>
          <p:cNvPr id="52" name="TextBox 51">
            <a:extLst>
              <a:ext uri="{FF2B5EF4-FFF2-40B4-BE49-F238E27FC236}">
                <a16:creationId xmlns:a16="http://schemas.microsoft.com/office/drawing/2014/main" id="{4EEAA16D-B0FC-DF44-817B-C7716BDF070C}"/>
              </a:ext>
            </a:extLst>
          </p:cNvPr>
          <p:cNvSpPr txBox="1"/>
          <p:nvPr/>
        </p:nvSpPr>
        <p:spPr>
          <a:xfrm>
            <a:off x="8834382" y="1651985"/>
            <a:ext cx="1478290" cy="323165"/>
          </a:xfrm>
          <a:prstGeom prst="rect">
            <a:avLst/>
          </a:prstGeom>
          <a:noFill/>
        </p:spPr>
        <p:txBody>
          <a:bodyPr wrap="none" rtlCol="0" anchor="ctr" anchorCtr="0">
            <a:spAutoFit/>
          </a:bodyPr>
          <a:lstStyle/>
          <a:p>
            <a:r>
              <a:rPr lang="en-US" sz="1500" b="1" dirty="0">
                <a:solidFill>
                  <a:schemeClr val="tx2"/>
                </a:solidFill>
                <a:latin typeface="Century Gothic" panose="020B0502020202020204" pitchFamily="34" charset="0"/>
                <a:ea typeface="Montserrat Bold" charset="0"/>
                <a:cs typeface="Montserrat Bold" charset="0"/>
              </a:rPr>
              <a:t>ACTION ITEMS</a:t>
            </a:r>
          </a:p>
        </p:txBody>
      </p:sp>
      <p:sp>
        <p:nvSpPr>
          <p:cNvPr id="53" name="Subtitle 2">
            <a:extLst>
              <a:ext uri="{FF2B5EF4-FFF2-40B4-BE49-F238E27FC236}">
                <a16:creationId xmlns:a16="http://schemas.microsoft.com/office/drawing/2014/main" id="{2BE3F6A3-74CF-D845-80A9-0EBE7F0E7380}"/>
              </a:ext>
            </a:extLst>
          </p:cNvPr>
          <p:cNvSpPr txBox="1">
            <a:spLocks/>
          </p:cNvSpPr>
          <p:nvPr/>
        </p:nvSpPr>
        <p:spPr>
          <a:xfrm>
            <a:off x="8822651" y="1877704"/>
            <a:ext cx="3079065" cy="359813"/>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150"/>
              </a:lnSpc>
            </a:pPr>
            <a:r>
              <a:rPr lang="en-US" sz="1350" dirty="0">
                <a:solidFill>
                  <a:schemeClr val="tx1"/>
                </a:solidFill>
                <a:latin typeface="Century Gothic" panose="020B0502020202020204" pitchFamily="34" charset="0"/>
                <a:ea typeface="Montserrat Light" charset="0"/>
                <a:cs typeface="Montserrat Light" charset="0"/>
              </a:rPr>
              <a:t>Descriptive Text</a:t>
            </a:r>
          </a:p>
        </p:txBody>
      </p:sp>
      <p:sp>
        <p:nvSpPr>
          <p:cNvPr id="54" name="TextBox 53">
            <a:extLst>
              <a:ext uri="{FF2B5EF4-FFF2-40B4-BE49-F238E27FC236}">
                <a16:creationId xmlns:a16="http://schemas.microsoft.com/office/drawing/2014/main" id="{BF09ACE5-2B8E-BC4C-B189-ED40CFDF7464}"/>
              </a:ext>
            </a:extLst>
          </p:cNvPr>
          <p:cNvSpPr txBox="1"/>
          <p:nvPr/>
        </p:nvSpPr>
        <p:spPr>
          <a:xfrm>
            <a:off x="8834382" y="3014097"/>
            <a:ext cx="1774845" cy="323165"/>
          </a:xfrm>
          <a:prstGeom prst="rect">
            <a:avLst/>
          </a:prstGeom>
          <a:noFill/>
        </p:spPr>
        <p:txBody>
          <a:bodyPr wrap="none" rtlCol="0" anchor="ctr" anchorCtr="0">
            <a:spAutoFit/>
          </a:bodyPr>
          <a:lstStyle/>
          <a:p>
            <a:r>
              <a:rPr lang="en-US" sz="1500" b="1" dirty="0">
                <a:solidFill>
                  <a:schemeClr val="tx2"/>
                </a:solidFill>
                <a:latin typeface="Century Gothic" panose="020B0502020202020204" pitchFamily="34" charset="0"/>
                <a:ea typeface="Montserrat Bold" charset="0"/>
                <a:cs typeface="Montserrat Bold" charset="0"/>
              </a:rPr>
              <a:t>FUTURE PROJECTS</a:t>
            </a:r>
          </a:p>
        </p:txBody>
      </p:sp>
      <p:sp>
        <p:nvSpPr>
          <p:cNvPr id="55" name="Subtitle 2">
            <a:extLst>
              <a:ext uri="{FF2B5EF4-FFF2-40B4-BE49-F238E27FC236}">
                <a16:creationId xmlns:a16="http://schemas.microsoft.com/office/drawing/2014/main" id="{119B4597-DD91-A942-9131-DC246271B30F}"/>
              </a:ext>
            </a:extLst>
          </p:cNvPr>
          <p:cNvSpPr txBox="1">
            <a:spLocks/>
          </p:cNvSpPr>
          <p:nvPr/>
        </p:nvSpPr>
        <p:spPr>
          <a:xfrm>
            <a:off x="8822652" y="3237980"/>
            <a:ext cx="3079064" cy="359813"/>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150"/>
              </a:lnSpc>
            </a:pPr>
            <a:r>
              <a:rPr lang="en-US" sz="1350" dirty="0">
                <a:solidFill>
                  <a:schemeClr val="tx1"/>
                </a:solidFill>
                <a:latin typeface="Century Gothic" panose="020B0502020202020204" pitchFamily="34" charset="0"/>
                <a:ea typeface="Montserrat Light" charset="0"/>
                <a:cs typeface="Montserrat Light" charset="0"/>
              </a:rPr>
              <a:t>Descriptive Text</a:t>
            </a:r>
          </a:p>
        </p:txBody>
      </p:sp>
      <p:sp>
        <p:nvSpPr>
          <p:cNvPr id="56" name="TextBox 55">
            <a:hlinkClick r:id="rId10" action="ppaction://hlinksldjump"/>
            <a:extLst>
              <a:ext uri="{FF2B5EF4-FFF2-40B4-BE49-F238E27FC236}">
                <a16:creationId xmlns:a16="http://schemas.microsoft.com/office/drawing/2014/main" id="{C5E8B69A-2BD7-F342-ADF5-37815ECD0C26}"/>
              </a:ext>
            </a:extLst>
          </p:cNvPr>
          <p:cNvSpPr txBox="1"/>
          <p:nvPr/>
        </p:nvSpPr>
        <p:spPr>
          <a:xfrm>
            <a:off x="7988311" y="2741290"/>
            <a:ext cx="867546" cy="1010533"/>
          </a:xfrm>
          <a:prstGeom prst="rect">
            <a:avLst/>
          </a:prstGeom>
          <a:noFill/>
        </p:spPr>
        <p:txBody>
          <a:bodyPr wrap="none" tIns="320040" rtlCol="0">
            <a:spAutoFit/>
          </a:bodyPr>
          <a:lstStyle/>
          <a:p>
            <a:pPr algn="r">
              <a:lnSpc>
                <a:spcPts val="5000"/>
              </a:lnSpc>
            </a:pPr>
            <a:r>
              <a:rPr lang="en-US" sz="4800" dirty="0">
                <a:solidFill>
                  <a:srgbClr val="002060"/>
                </a:solidFill>
                <a:latin typeface="Century Gothic" panose="020B0502020202020204" pitchFamily="34" charset="0"/>
                <a:ea typeface="Montserrat Light" charset="0"/>
                <a:cs typeface="Montserrat Light" charset="0"/>
              </a:rPr>
              <a:t>10</a:t>
            </a:r>
          </a:p>
        </p:txBody>
      </p:sp>
      <p:sp>
        <p:nvSpPr>
          <p:cNvPr id="58" name="TextBox 57">
            <a:hlinkClick r:id="rId11" action="ppaction://hlinksldjump"/>
            <a:extLst>
              <a:ext uri="{FF2B5EF4-FFF2-40B4-BE49-F238E27FC236}">
                <a16:creationId xmlns:a16="http://schemas.microsoft.com/office/drawing/2014/main" id="{527FAEEA-94FF-8245-A80F-B31597AF5642}"/>
              </a:ext>
            </a:extLst>
          </p:cNvPr>
          <p:cNvSpPr txBox="1"/>
          <p:nvPr/>
        </p:nvSpPr>
        <p:spPr>
          <a:xfrm>
            <a:off x="8202572" y="1382230"/>
            <a:ext cx="526106" cy="1010533"/>
          </a:xfrm>
          <a:prstGeom prst="rect">
            <a:avLst/>
          </a:prstGeom>
          <a:noFill/>
        </p:spPr>
        <p:txBody>
          <a:bodyPr wrap="none" tIns="320040" rtlCol="0">
            <a:spAutoFit/>
          </a:bodyPr>
          <a:lstStyle/>
          <a:p>
            <a:pPr algn="r">
              <a:lnSpc>
                <a:spcPts val="5000"/>
              </a:lnSpc>
            </a:pPr>
            <a:r>
              <a:rPr lang="en-US" sz="4800" dirty="0">
                <a:solidFill>
                  <a:srgbClr val="002060"/>
                </a:solidFill>
                <a:latin typeface="Century Gothic" panose="020B0502020202020204" pitchFamily="34" charset="0"/>
                <a:ea typeface="Montserrat Light" charset="0"/>
                <a:cs typeface="Montserrat Light" charset="0"/>
              </a:rPr>
              <a:t>9</a:t>
            </a:r>
          </a:p>
        </p:txBody>
      </p:sp>
      <p:sp>
        <p:nvSpPr>
          <p:cNvPr id="61" name="TextBox 60">
            <a:hlinkClick r:id="rId12" action="ppaction://hlinksldjump"/>
            <a:extLst>
              <a:ext uri="{FF2B5EF4-FFF2-40B4-BE49-F238E27FC236}">
                <a16:creationId xmlns:a16="http://schemas.microsoft.com/office/drawing/2014/main" id="{96B9BF9A-861B-6F4D-977D-EDB41ACC602B}"/>
              </a:ext>
            </a:extLst>
          </p:cNvPr>
          <p:cNvSpPr txBox="1"/>
          <p:nvPr/>
        </p:nvSpPr>
        <p:spPr>
          <a:xfrm>
            <a:off x="364856" y="5339798"/>
            <a:ext cx="526106" cy="1010533"/>
          </a:xfrm>
          <a:prstGeom prst="rect">
            <a:avLst/>
          </a:prstGeom>
          <a:noFill/>
        </p:spPr>
        <p:txBody>
          <a:bodyPr wrap="none" tIns="320040" rtlCol="0">
            <a:spAutoFit/>
          </a:bodyPr>
          <a:lstStyle/>
          <a:p>
            <a:pPr algn="r">
              <a:lnSpc>
                <a:spcPts val="5000"/>
              </a:lnSpc>
            </a:pPr>
            <a:r>
              <a:rPr lang="en-US" sz="4800" dirty="0">
                <a:solidFill>
                  <a:srgbClr val="002060"/>
                </a:solidFill>
                <a:latin typeface="Century Gothic" panose="020B0502020202020204" pitchFamily="34" charset="0"/>
                <a:ea typeface="Montserrat Light" charset="0"/>
                <a:cs typeface="Montserrat Light" charset="0"/>
              </a:rPr>
              <a:t>4</a:t>
            </a:r>
          </a:p>
        </p:txBody>
      </p:sp>
      <p:sp>
        <p:nvSpPr>
          <p:cNvPr id="62" name="TextBox 61">
            <a:extLst>
              <a:ext uri="{FF2B5EF4-FFF2-40B4-BE49-F238E27FC236}">
                <a16:creationId xmlns:a16="http://schemas.microsoft.com/office/drawing/2014/main" id="{36FF7802-9E5F-DE41-848E-CE153A6A1209}"/>
              </a:ext>
            </a:extLst>
          </p:cNvPr>
          <p:cNvSpPr txBox="1"/>
          <p:nvPr/>
        </p:nvSpPr>
        <p:spPr>
          <a:xfrm>
            <a:off x="996666" y="5626667"/>
            <a:ext cx="2345514" cy="323165"/>
          </a:xfrm>
          <a:prstGeom prst="rect">
            <a:avLst/>
          </a:prstGeom>
          <a:noFill/>
        </p:spPr>
        <p:txBody>
          <a:bodyPr wrap="none" rtlCol="0" anchor="ctr" anchorCtr="0">
            <a:spAutoFit/>
          </a:bodyPr>
          <a:lstStyle/>
          <a:p>
            <a:r>
              <a:rPr lang="en-US" sz="1500" b="1" dirty="0">
                <a:solidFill>
                  <a:schemeClr val="tx2"/>
                </a:solidFill>
                <a:latin typeface="Century Gothic" panose="020B0502020202020204" pitchFamily="34" charset="0"/>
                <a:ea typeface="Montserrat Bold" charset="0"/>
                <a:cs typeface="Montserrat Bold" charset="0"/>
              </a:rPr>
              <a:t>BUDGET PERFORMANCE</a:t>
            </a:r>
          </a:p>
        </p:txBody>
      </p:sp>
      <p:sp>
        <p:nvSpPr>
          <p:cNvPr id="64" name="Subtitle 2">
            <a:extLst>
              <a:ext uri="{FF2B5EF4-FFF2-40B4-BE49-F238E27FC236}">
                <a16:creationId xmlns:a16="http://schemas.microsoft.com/office/drawing/2014/main" id="{1D1334FD-7D8F-D74D-860A-FE8558BF7541}"/>
              </a:ext>
            </a:extLst>
          </p:cNvPr>
          <p:cNvSpPr txBox="1">
            <a:spLocks/>
          </p:cNvSpPr>
          <p:nvPr/>
        </p:nvSpPr>
        <p:spPr>
          <a:xfrm>
            <a:off x="984936" y="5850550"/>
            <a:ext cx="3079064" cy="359813"/>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150"/>
              </a:lnSpc>
            </a:pPr>
            <a:r>
              <a:rPr lang="en-US" sz="1350" dirty="0">
                <a:solidFill>
                  <a:schemeClr val="tx1"/>
                </a:solidFill>
                <a:latin typeface="Century Gothic" panose="020B0502020202020204" pitchFamily="34" charset="0"/>
                <a:ea typeface="Montserrat Light" charset="0"/>
                <a:cs typeface="Montserrat Light" charset="0"/>
              </a:rPr>
              <a:t>Descriptive Text</a:t>
            </a:r>
          </a:p>
        </p:txBody>
      </p:sp>
      <p:sp>
        <p:nvSpPr>
          <p:cNvPr id="69" name="TextBox 68">
            <a:hlinkClick r:id="rId13" action="ppaction://hlinksldjump"/>
            <a:extLst>
              <a:ext uri="{FF2B5EF4-FFF2-40B4-BE49-F238E27FC236}">
                <a16:creationId xmlns:a16="http://schemas.microsoft.com/office/drawing/2014/main" id="{0C065E1B-C0BA-F343-9957-9BA716804E13}"/>
              </a:ext>
            </a:extLst>
          </p:cNvPr>
          <p:cNvSpPr txBox="1"/>
          <p:nvPr/>
        </p:nvSpPr>
        <p:spPr>
          <a:xfrm>
            <a:off x="4254685" y="5339798"/>
            <a:ext cx="526106" cy="1010533"/>
          </a:xfrm>
          <a:prstGeom prst="rect">
            <a:avLst/>
          </a:prstGeom>
          <a:noFill/>
        </p:spPr>
        <p:txBody>
          <a:bodyPr wrap="none" tIns="320040" rtlCol="0">
            <a:spAutoFit/>
          </a:bodyPr>
          <a:lstStyle/>
          <a:p>
            <a:pPr algn="r">
              <a:lnSpc>
                <a:spcPts val="5000"/>
              </a:lnSpc>
            </a:pPr>
            <a:r>
              <a:rPr lang="en-US" sz="4800" dirty="0">
                <a:solidFill>
                  <a:srgbClr val="002060"/>
                </a:solidFill>
                <a:latin typeface="Century Gothic" panose="020B0502020202020204" pitchFamily="34" charset="0"/>
                <a:ea typeface="Montserrat Light" charset="0"/>
                <a:cs typeface="Montserrat Light" charset="0"/>
              </a:rPr>
              <a:t>8</a:t>
            </a:r>
          </a:p>
        </p:txBody>
      </p:sp>
      <p:sp>
        <p:nvSpPr>
          <p:cNvPr id="70" name="TextBox 69">
            <a:extLst>
              <a:ext uri="{FF2B5EF4-FFF2-40B4-BE49-F238E27FC236}">
                <a16:creationId xmlns:a16="http://schemas.microsoft.com/office/drawing/2014/main" id="{09FAC46B-C220-5942-83DF-C2BD98963F9D}"/>
              </a:ext>
            </a:extLst>
          </p:cNvPr>
          <p:cNvSpPr txBox="1"/>
          <p:nvPr/>
        </p:nvSpPr>
        <p:spPr>
          <a:xfrm>
            <a:off x="4886495" y="5626667"/>
            <a:ext cx="1693092" cy="323165"/>
          </a:xfrm>
          <a:prstGeom prst="rect">
            <a:avLst/>
          </a:prstGeom>
          <a:noFill/>
        </p:spPr>
        <p:txBody>
          <a:bodyPr wrap="none" rtlCol="0" anchor="ctr" anchorCtr="0">
            <a:spAutoFit/>
          </a:bodyPr>
          <a:lstStyle/>
          <a:p>
            <a:r>
              <a:rPr lang="en-US" sz="1500" b="1" dirty="0">
                <a:solidFill>
                  <a:schemeClr val="tx2"/>
                </a:solidFill>
                <a:latin typeface="Century Gothic" panose="020B0502020202020204" pitchFamily="34" charset="0"/>
                <a:ea typeface="Montserrat Bold" charset="0"/>
                <a:cs typeface="Montserrat Bold" charset="0"/>
              </a:rPr>
              <a:t>KEY TAKEAWAYS</a:t>
            </a:r>
          </a:p>
        </p:txBody>
      </p:sp>
      <p:sp>
        <p:nvSpPr>
          <p:cNvPr id="77" name="Subtitle 2">
            <a:extLst>
              <a:ext uri="{FF2B5EF4-FFF2-40B4-BE49-F238E27FC236}">
                <a16:creationId xmlns:a16="http://schemas.microsoft.com/office/drawing/2014/main" id="{8F417AE3-73AC-D64D-85DB-E0902C8CF09D}"/>
              </a:ext>
            </a:extLst>
          </p:cNvPr>
          <p:cNvSpPr txBox="1">
            <a:spLocks/>
          </p:cNvSpPr>
          <p:nvPr/>
        </p:nvSpPr>
        <p:spPr>
          <a:xfrm>
            <a:off x="4874765" y="5850550"/>
            <a:ext cx="3079064" cy="359813"/>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150"/>
              </a:lnSpc>
            </a:pPr>
            <a:r>
              <a:rPr lang="en-US" sz="1350" dirty="0">
                <a:solidFill>
                  <a:schemeClr val="tx1"/>
                </a:solidFill>
                <a:latin typeface="Century Gothic" panose="020B0502020202020204" pitchFamily="34" charset="0"/>
                <a:ea typeface="Montserrat Light" charset="0"/>
                <a:cs typeface="Montserrat Light" charset="0"/>
              </a:rPr>
              <a:t>Descriptive Text</a:t>
            </a:r>
          </a:p>
        </p:txBody>
      </p:sp>
      <p:sp>
        <p:nvSpPr>
          <p:cNvPr id="33" name="TextBox 32">
            <a:extLst>
              <a:ext uri="{FF2B5EF4-FFF2-40B4-BE49-F238E27FC236}">
                <a16:creationId xmlns:a16="http://schemas.microsoft.com/office/drawing/2014/main" id="{E96470FA-CE21-BF8C-CB76-0C8D680D7FDE}"/>
              </a:ext>
            </a:extLst>
          </p:cNvPr>
          <p:cNvSpPr txBox="1"/>
          <p:nvPr/>
        </p:nvSpPr>
        <p:spPr>
          <a:xfrm>
            <a:off x="367748" y="248400"/>
            <a:ext cx="4161717" cy="584775"/>
          </a:xfrm>
          <a:prstGeom prst="rect">
            <a:avLst/>
          </a:prstGeom>
          <a:noFill/>
        </p:spPr>
        <p:txBody>
          <a:bodyPr wrap="none" rtlCol="0">
            <a:spAutoFit/>
          </a:bodyPr>
          <a:lstStyle/>
          <a:p>
            <a:r>
              <a:rPr lang="en-US" sz="3200" dirty="0">
                <a:solidFill>
                  <a:schemeClr val="tx1">
                    <a:lumMod val="65000"/>
                    <a:lumOff val="35000"/>
                  </a:schemeClr>
                </a:solidFill>
                <a:latin typeface="Century Gothic" panose="020B0502020202020204" pitchFamily="34" charset="0"/>
              </a:rPr>
              <a:t>TABLE OF CONTENTS</a:t>
            </a:r>
          </a:p>
        </p:txBody>
      </p:sp>
      <p:sp>
        <p:nvSpPr>
          <p:cNvPr id="34" name="Rectangle 7">
            <a:extLst>
              <a:ext uri="{FF2B5EF4-FFF2-40B4-BE49-F238E27FC236}">
                <a16:creationId xmlns:a16="http://schemas.microsoft.com/office/drawing/2014/main" id="{EDD5184F-B8AD-031A-1D38-69AFA8F6F70A}"/>
              </a:ext>
            </a:extLst>
          </p:cNvPr>
          <p:cNvSpPr/>
          <p:nvPr/>
        </p:nvSpPr>
        <p:spPr>
          <a:xfrm>
            <a:off x="0" y="6479366"/>
            <a:ext cx="12192000" cy="384048"/>
          </a:xfrm>
          <a:custGeom>
            <a:avLst/>
            <a:gdLst>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 name="connsiteX0" fmla="*/ 0 w 12192000"/>
              <a:gd name="connsiteY0" fmla="*/ 3171 h 524107"/>
              <a:gd name="connsiteX1" fmla="*/ 1105457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6887 h 527823"/>
              <a:gd name="connsiteX1" fmla="*/ 11054576 w 12192000"/>
              <a:gd name="connsiteY1" fmla="*/ 3716 h 527823"/>
              <a:gd name="connsiteX2" fmla="*/ 11288751 w 12192000"/>
              <a:gd name="connsiteY2" fmla="*/ 0 h 527823"/>
              <a:gd name="connsiteX3" fmla="*/ 12192000 w 12192000"/>
              <a:gd name="connsiteY3" fmla="*/ 6887 h 527823"/>
              <a:gd name="connsiteX4" fmla="*/ 12192000 w 12192000"/>
              <a:gd name="connsiteY4" fmla="*/ 527823 h 527823"/>
              <a:gd name="connsiteX5" fmla="*/ 0 w 12192000"/>
              <a:gd name="connsiteY5" fmla="*/ 527823 h 527823"/>
              <a:gd name="connsiteX6" fmla="*/ 0 w 12192000"/>
              <a:gd name="connsiteY6" fmla="*/ 6887 h 527823"/>
              <a:gd name="connsiteX0" fmla="*/ 0 w 12192000"/>
              <a:gd name="connsiteY0" fmla="*/ 6887 h 527823"/>
              <a:gd name="connsiteX1" fmla="*/ 11054576 w 12192000"/>
              <a:gd name="connsiteY1" fmla="*/ 3716 h 527823"/>
              <a:gd name="connsiteX2" fmla="*/ 11288751 w 12192000"/>
              <a:gd name="connsiteY2" fmla="*/ 0 h 527823"/>
              <a:gd name="connsiteX3" fmla="*/ 11508059 w 12192000"/>
              <a:gd name="connsiteY3" fmla="*/ 7434 h 527823"/>
              <a:gd name="connsiteX4" fmla="*/ 12192000 w 12192000"/>
              <a:gd name="connsiteY4" fmla="*/ 6887 h 527823"/>
              <a:gd name="connsiteX5" fmla="*/ 12192000 w 12192000"/>
              <a:gd name="connsiteY5" fmla="*/ 527823 h 527823"/>
              <a:gd name="connsiteX6" fmla="*/ 0 w 12192000"/>
              <a:gd name="connsiteY6" fmla="*/ 527823 h 527823"/>
              <a:gd name="connsiteX7" fmla="*/ 0 w 12192000"/>
              <a:gd name="connsiteY7" fmla="*/ 6887 h 527823"/>
              <a:gd name="connsiteX0" fmla="*/ 0 w 12192000"/>
              <a:gd name="connsiteY0" fmla="*/ 3171 h 524107"/>
              <a:gd name="connsiteX1" fmla="*/ 11054576 w 12192000"/>
              <a:gd name="connsiteY1" fmla="*/ 0 h 524107"/>
              <a:gd name="connsiteX2" fmla="*/ 11296185 w 12192000"/>
              <a:gd name="connsiteY2" fmla="*/ 159836 h 524107"/>
              <a:gd name="connsiteX3" fmla="*/ 11508059 w 12192000"/>
              <a:gd name="connsiteY3" fmla="*/ 3718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710 h 524646"/>
              <a:gd name="connsiteX1" fmla="*/ 11054576 w 12192000"/>
              <a:gd name="connsiteY1" fmla="*/ 539 h 524646"/>
              <a:gd name="connsiteX2" fmla="*/ 11296185 w 12192000"/>
              <a:gd name="connsiteY2" fmla="*/ 160375 h 524646"/>
              <a:gd name="connsiteX3" fmla="*/ 11784284 w 12192000"/>
              <a:gd name="connsiteY3" fmla="*/ 0 h 524646"/>
              <a:gd name="connsiteX4" fmla="*/ 12192000 w 12192000"/>
              <a:gd name="connsiteY4" fmla="*/ 3710 h 524646"/>
              <a:gd name="connsiteX5" fmla="*/ 12192000 w 12192000"/>
              <a:gd name="connsiteY5" fmla="*/ 524646 h 524646"/>
              <a:gd name="connsiteX6" fmla="*/ 0 w 12192000"/>
              <a:gd name="connsiteY6" fmla="*/ 524646 h 524646"/>
              <a:gd name="connsiteX7" fmla="*/ 0 w 12192000"/>
              <a:gd name="connsiteY7" fmla="*/ 3710 h 524646"/>
              <a:gd name="connsiteX0" fmla="*/ 0 w 12192000"/>
              <a:gd name="connsiteY0" fmla="*/ 3171 h 524107"/>
              <a:gd name="connsiteX1" fmla="*/ 11054576 w 12192000"/>
              <a:gd name="connsiteY1" fmla="*/ 0 h 524107"/>
              <a:gd name="connsiteX2" fmla="*/ 11296185 w 12192000"/>
              <a:gd name="connsiteY2" fmla="*/ 159836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05457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72609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825559 w 12192000"/>
              <a:gd name="connsiteY2" fmla="*/ 3719 h 524107"/>
              <a:gd name="connsiteX3" fmla="*/ 12192000 w 12192000"/>
              <a:gd name="connsiteY3" fmla="*/ 3171 h 524107"/>
              <a:gd name="connsiteX4" fmla="*/ 12192000 w 12192000"/>
              <a:gd name="connsiteY4" fmla="*/ 524107 h 524107"/>
              <a:gd name="connsiteX5" fmla="*/ 0 w 12192000"/>
              <a:gd name="connsiteY5" fmla="*/ 524107 h 524107"/>
              <a:gd name="connsiteX6" fmla="*/ 0 w 12192000"/>
              <a:gd name="connsiteY6" fmla="*/ 3171 h 524107"/>
              <a:gd name="connsiteX0" fmla="*/ 0 w 12192000"/>
              <a:gd name="connsiteY0" fmla="*/ 3171 h 524107"/>
              <a:gd name="connsiteX1" fmla="*/ 1142922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520936">
                <a:moveTo>
                  <a:pt x="0" y="0"/>
                </a:moveTo>
                <a:lnTo>
                  <a:pt x="12192000" y="0"/>
                </a:lnTo>
                <a:lnTo>
                  <a:pt x="12192000" y="520936"/>
                </a:lnTo>
                <a:lnTo>
                  <a:pt x="0" y="520936"/>
                </a:lnTo>
                <a:lnTo>
                  <a:pt x="0" y="0"/>
                </a:lnTo>
                <a:close/>
              </a:path>
            </a:pathLst>
          </a:cu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entury Gothic" panose="020B0502020202020204" pitchFamily="34" charset="0"/>
            </a:endParaRPr>
          </a:p>
        </p:txBody>
      </p:sp>
      <p:sp>
        <p:nvSpPr>
          <p:cNvPr id="35" name="Parallelogram 34">
            <a:extLst>
              <a:ext uri="{FF2B5EF4-FFF2-40B4-BE49-F238E27FC236}">
                <a16:creationId xmlns:a16="http://schemas.microsoft.com/office/drawing/2014/main" id="{F38CF3B7-D8C7-43EF-9D6C-2DF72E185F35}"/>
              </a:ext>
            </a:extLst>
          </p:cNvPr>
          <p:cNvSpPr/>
          <p:nvPr/>
        </p:nvSpPr>
        <p:spPr>
          <a:xfrm>
            <a:off x="11793977" y="6479366"/>
            <a:ext cx="397211" cy="384048"/>
          </a:xfrm>
          <a:prstGeom prst="parallelogram">
            <a:avLst>
              <a:gd name="adj" fmla="val 65219"/>
            </a:avLst>
          </a:prstGeom>
          <a:solidFill>
            <a:srgbClr val="F0A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TextBox 35">
            <a:extLst>
              <a:ext uri="{FF2B5EF4-FFF2-40B4-BE49-F238E27FC236}">
                <a16:creationId xmlns:a16="http://schemas.microsoft.com/office/drawing/2014/main" id="{C114C57F-E0C2-FAAC-7899-8E182054CF52}"/>
              </a:ext>
            </a:extLst>
          </p:cNvPr>
          <p:cNvSpPr txBox="1"/>
          <p:nvPr/>
        </p:nvSpPr>
        <p:spPr>
          <a:xfrm>
            <a:off x="367748" y="6477000"/>
            <a:ext cx="11379492" cy="369332"/>
          </a:xfrm>
          <a:prstGeom prst="rect">
            <a:avLst/>
          </a:prstGeom>
          <a:noFill/>
        </p:spPr>
        <p:txBody>
          <a:bodyPr wrap="square" rtlCol="0">
            <a:spAutoFit/>
          </a:bodyPr>
          <a:lstStyle/>
          <a:p>
            <a:pPr algn="r"/>
            <a:r>
              <a:rPr lang="en-US" dirty="0">
                <a:solidFill>
                  <a:schemeClr val="bg1"/>
                </a:solidFill>
                <a:latin typeface="Century Gothic" panose="020B0502020202020204" pitchFamily="34" charset="0"/>
                <a:ea typeface="Arial" charset="0"/>
                <a:cs typeface="Arial" charset="0"/>
              </a:rPr>
              <a:t>PROJECT DEBRIEF POWERPOINT PRESENTATION  |  </a:t>
            </a:r>
            <a:r>
              <a:rPr lang="en-US" dirty="0">
                <a:solidFill>
                  <a:schemeClr val="bg1"/>
                </a:solidFill>
                <a:latin typeface="Century Gothic" panose="020B0502020202020204" pitchFamily="34" charset="0"/>
              </a:rPr>
              <a:t>TABLE OF CONTENTS</a:t>
            </a:r>
            <a:endParaRPr lang="en-US" dirty="0">
              <a:solidFill>
                <a:schemeClr val="bg1"/>
              </a:solidFill>
              <a:latin typeface="Century Gothic" panose="020B0502020202020204" pitchFamily="34" charset="0"/>
              <a:ea typeface="Arial" charset="0"/>
              <a:cs typeface="Arial" charset="0"/>
            </a:endParaRPr>
          </a:p>
        </p:txBody>
      </p:sp>
    </p:spTree>
    <p:extLst>
      <p:ext uri="{BB962C8B-B14F-4D97-AF65-F5344CB8AC3E}">
        <p14:creationId xmlns:p14="http://schemas.microsoft.com/office/powerpoint/2010/main" val="427514512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 10">
            <a:extLst>
              <a:ext uri="{FF2B5EF4-FFF2-40B4-BE49-F238E27FC236}">
                <a16:creationId xmlns:a16="http://schemas.microsoft.com/office/drawing/2014/main" id="{3D2F9D07-3A84-3C4C-9E05-C3BD51A1E8CB}"/>
              </a:ext>
            </a:extLst>
          </p:cNvPr>
          <p:cNvGraphicFramePr>
            <a:graphicFrameLocks noGrp="1"/>
          </p:cNvGraphicFramePr>
          <p:nvPr>
            <p:extLst>
              <p:ext uri="{D42A27DB-BD31-4B8C-83A1-F6EECF244321}">
                <p14:modId xmlns:p14="http://schemas.microsoft.com/office/powerpoint/2010/main" val="2535637781"/>
              </p:ext>
            </p:extLst>
          </p:nvPr>
        </p:nvGraphicFramePr>
        <p:xfrm>
          <a:off x="130335" y="538857"/>
          <a:ext cx="11934705" cy="856816"/>
        </p:xfrm>
        <a:graphic>
          <a:graphicData uri="http://schemas.openxmlformats.org/drawingml/2006/table">
            <a:tbl>
              <a:tblPr>
                <a:tableStyleId>{5C22544A-7EE6-4342-B048-85BDC9FD1C3A}</a:tableStyleId>
              </a:tblPr>
              <a:tblGrid>
                <a:gridCol w="11934705">
                  <a:extLst>
                    <a:ext uri="{9D8B030D-6E8A-4147-A177-3AD203B41FA5}">
                      <a16:colId xmlns:a16="http://schemas.microsoft.com/office/drawing/2014/main" val="3944101500"/>
                    </a:ext>
                  </a:extLst>
                </a:gridCol>
              </a:tblGrid>
              <a:tr h="856816">
                <a:tc>
                  <a:txBody>
                    <a:bodyPr/>
                    <a:lstStyle/>
                    <a:p>
                      <a:pPr algn="l" fontAlgn="ctr"/>
                      <a:endParaRPr lang="en-US" sz="1000" b="0" i="0" u="none" strike="noStrike" dirty="0">
                        <a:solidFill>
                          <a:schemeClr val="tx1"/>
                        </a:solidFill>
                        <a:effectLst/>
                        <a:latin typeface="Century Gothic" panose="020B0502020202020204" pitchFamily="34" charset="0"/>
                      </a:endParaRPr>
                    </a:p>
                  </a:txBody>
                  <a:tcPr marL="85725" marR="9525" marT="9525" marB="0" anchor="ctr">
                    <a:solidFill>
                      <a:schemeClr val="accent1">
                        <a:tint val="20000"/>
                      </a:schemeClr>
                    </a:solidFill>
                  </a:tcPr>
                </a:tc>
                <a:extLst>
                  <a:ext uri="{0D108BD9-81ED-4DB2-BD59-A6C34878D82A}">
                    <a16:rowId xmlns:a16="http://schemas.microsoft.com/office/drawing/2014/main" val="2352727133"/>
                  </a:ext>
                </a:extLst>
              </a:tr>
            </a:tbl>
          </a:graphicData>
        </a:graphic>
      </p:graphicFrame>
      <p:sp>
        <p:nvSpPr>
          <p:cNvPr id="12" name="Subtitle 2">
            <a:extLst>
              <a:ext uri="{FF2B5EF4-FFF2-40B4-BE49-F238E27FC236}">
                <a16:creationId xmlns:a16="http://schemas.microsoft.com/office/drawing/2014/main" id="{E51412AC-55D1-D94D-8840-2F65AF4AD16F}"/>
              </a:ext>
            </a:extLst>
          </p:cNvPr>
          <p:cNvSpPr txBox="1">
            <a:spLocks/>
          </p:cNvSpPr>
          <p:nvPr/>
        </p:nvSpPr>
        <p:spPr>
          <a:xfrm>
            <a:off x="0" y="171991"/>
            <a:ext cx="4371278" cy="391936"/>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150"/>
              </a:lnSpc>
            </a:pPr>
            <a:r>
              <a:rPr lang="en-US" sz="2200" dirty="0">
                <a:solidFill>
                  <a:schemeClr val="tx2">
                    <a:lumMod val="75000"/>
                  </a:schemeClr>
                </a:solidFill>
                <a:latin typeface="Century Gothic" panose="020B0502020202020204" pitchFamily="34" charset="0"/>
                <a:ea typeface="Montserrat Light" charset="0"/>
                <a:cs typeface="Montserrat Light" charset="0"/>
              </a:rPr>
              <a:t>ORIGINAL PROJECT GOAL</a:t>
            </a:r>
          </a:p>
        </p:txBody>
      </p:sp>
      <p:graphicFrame>
        <p:nvGraphicFramePr>
          <p:cNvPr id="13" name="Table 12">
            <a:extLst>
              <a:ext uri="{FF2B5EF4-FFF2-40B4-BE49-F238E27FC236}">
                <a16:creationId xmlns:a16="http://schemas.microsoft.com/office/drawing/2014/main" id="{0CDBA874-1CA9-3747-A12A-9D2529F9A1F9}"/>
              </a:ext>
            </a:extLst>
          </p:cNvPr>
          <p:cNvGraphicFramePr>
            <a:graphicFrameLocks noGrp="1"/>
          </p:cNvGraphicFramePr>
          <p:nvPr>
            <p:extLst>
              <p:ext uri="{D42A27DB-BD31-4B8C-83A1-F6EECF244321}">
                <p14:modId xmlns:p14="http://schemas.microsoft.com/office/powerpoint/2010/main" val="2580514918"/>
              </p:ext>
            </p:extLst>
          </p:nvPr>
        </p:nvGraphicFramePr>
        <p:xfrm>
          <a:off x="130335" y="1992646"/>
          <a:ext cx="11934705" cy="2700755"/>
        </p:xfrm>
        <a:graphic>
          <a:graphicData uri="http://schemas.openxmlformats.org/drawingml/2006/table">
            <a:tbl>
              <a:tblPr>
                <a:tableStyleId>{5C22544A-7EE6-4342-B048-85BDC9FD1C3A}</a:tableStyleId>
              </a:tblPr>
              <a:tblGrid>
                <a:gridCol w="11934705">
                  <a:extLst>
                    <a:ext uri="{9D8B030D-6E8A-4147-A177-3AD203B41FA5}">
                      <a16:colId xmlns:a16="http://schemas.microsoft.com/office/drawing/2014/main" val="3944101500"/>
                    </a:ext>
                  </a:extLst>
                </a:gridCol>
              </a:tblGrid>
              <a:tr h="2700755">
                <a:tc>
                  <a:txBody>
                    <a:bodyPr/>
                    <a:lstStyle/>
                    <a:p>
                      <a:pPr algn="l" fontAlgn="ctr"/>
                      <a:endParaRPr lang="en-US" sz="1000" b="0" i="0" u="none" strike="noStrike" dirty="0">
                        <a:solidFill>
                          <a:schemeClr val="tx1"/>
                        </a:solidFill>
                        <a:effectLst/>
                        <a:latin typeface="Century Gothic" panose="020B0502020202020204" pitchFamily="34" charset="0"/>
                      </a:endParaRPr>
                    </a:p>
                  </a:txBody>
                  <a:tcPr marL="85725" marR="9525" marT="9525" marB="0" anchor="ctr">
                    <a:solidFill>
                      <a:schemeClr val="accent1">
                        <a:tint val="20000"/>
                      </a:schemeClr>
                    </a:solidFill>
                  </a:tcPr>
                </a:tc>
                <a:extLst>
                  <a:ext uri="{0D108BD9-81ED-4DB2-BD59-A6C34878D82A}">
                    <a16:rowId xmlns:a16="http://schemas.microsoft.com/office/drawing/2014/main" val="2352727133"/>
                  </a:ext>
                </a:extLst>
              </a:tr>
            </a:tbl>
          </a:graphicData>
        </a:graphic>
      </p:graphicFrame>
      <p:sp>
        <p:nvSpPr>
          <p:cNvPr id="14" name="Subtitle 2">
            <a:extLst>
              <a:ext uri="{FF2B5EF4-FFF2-40B4-BE49-F238E27FC236}">
                <a16:creationId xmlns:a16="http://schemas.microsoft.com/office/drawing/2014/main" id="{1E3E23E8-FF7D-E348-B6D6-E12595B1F069}"/>
              </a:ext>
            </a:extLst>
          </p:cNvPr>
          <p:cNvSpPr txBox="1">
            <a:spLocks/>
          </p:cNvSpPr>
          <p:nvPr/>
        </p:nvSpPr>
        <p:spPr>
          <a:xfrm>
            <a:off x="0" y="1625781"/>
            <a:ext cx="4854388" cy="391936"/>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150"/>
              </a:lnSpc>
            </a:pPr>
            <a:r>
              <a:rPr lang="en-US" sz="2200" dirty="0">
                <a:solidFill>
                  <a:schemeClr val="tx2">
                    <a:lumMod val="75000"/>
                  </a:schemeClr>
                </a:solidFill>
                <a:latin typeface="Century Gothic" panose="020B0502020202020204" pitchFamily="34" charset="0"/>
                <a:ea typeface="Montserrat Light" charset="0"/>
                <a:cs typeface="Montserrat Light" charset="0"/>
              </a:rPr>
              <a:t>KPIs FOR MEASURING SUCCESS</a:t>
            </a:r>
          </a:p>
        </p:txBody>
      </p:sp>
      <p:graphicFrame>
        <p:nvGraphicFramePr>
          <p:cNvPr id="10" name="Table 9">
            <a:extLst>
              <a:ext uri="{FF2B5EF4-FFF2-40B4-BE49-F238E27FC236}">
                <a16:creationId xmlns:a16="http://schemas.microsoft.com/office/drawing/2014/main" id="{893A131C-8E8A-1B42-9475-0DCE20A688E3}"/>
              </a:ext>
            </a:extLst>
          </p:cNvPr>
          <p:cNvGraphicFramePr>
            <a:graphicFrameLocks noGrp="1"/>
          </p:cNvGraphicFramePr>
          <p:nvPr>
            <p:extLst>
              <p:ext uri="{D42A27DB-BD31-4B8C-83A1-F6EECF244321}">
                <p14:modId xmlns:p14="http://schemas.microsoft.com/office/powerpoint/2010/main" val="914731770"/>
              </p:ext>
            </p:extLst>
          </p:nvPr>
        </p:nvGraphicFramePr>
        <p:xfrm>
          <a:off x="130335" y="5303628"/>
          <a:ext cx="11934705" cy="856816"/>
        </p:xfrm>
        <a:graphic>
          <a:graphicData uri="http://schemas.openxmlformats.org/drawingml/2006/table">
            <a:tbl>
              <a:tblPr>
                <a:tableStyleId>{5C22544A-7EE6-4342-B048-85BDC9FD1C3A}</a:tableStyleId>
              </a:tblPr>
              <a:tblGrid>
                <a:gridCol w="11934705">
                  <a:extLst>
                    <a:ext uri="{9D8B030D-6E8A-4147-A177-3AD203B41FA5}">
                      <a16:colId xmlns:a16="http://schemas.microsoft.com/office/drawing/2014/main" val="3944101500"/>
                    </a:ext>
                  </a:extLst>
                </a:gridCol>
              </a:tblGrid>
              <a:tr h="856816">
                <a:tc>
                  <a:txBody>
                    <a:bodyPr/>
                    <a:lstStyle/>
                    <a:p>
                      <a:pPr algn="l" fontAlgn="ctr"/>
                      <a:endParaRPr lang="en-US" sz="1000" b="0" i="0" u="none" strike="noStrike" dirty="0">
                        <a:solidFill>
                          <a:schemeClr val="tx1"/>
                        </a:solidFill>
                        <a:effectLst/>
                        <a:latin typeface="Century Gothic" panose="020B0502020202020204" pitchFamily="34" charset="0"/>
                      </a:endParaRPr>
                    </a:p>
                  </a:txBody>
                  <a:tcPr marL="85725" marR="9525" marT="9525" marB="0" anchor="ctr">
                    <a:solidFill>
                      <a:schemeClr val="accent1">
                        <a:tint val="20000"/>
                      </a:schemeClr>
                    </a:solidFill>
                  </a:tcPr>
                </a:tc>
                <a:extLst>
                  <a:ext uri="{0D108BD9-81ED-4DB2-BD59-A6C34878D82A}">
                    <a16:rowId xmlns:a16="http://schemas.microsoft.com/office/drawing/2014/main" val="2352727133"/>
                  </a:ext>
                </a:extLst>
              </a:tr>
            </a:tbl>
          </a:graphicData>
        </a:graphic>
      </p:graphicFrame>
      <p:sp>
        <p:nvSpPr>
          <p:cNvPr id="15" name="Subtitle 2">
            <a:extLst>
              <a:ext uri="{FF2B5EF4-FFF2-40B4-BE49-F238E27FC236}">
                <a16:creationId xmlns:a16="http://schemas.microsoft.com/office/drawing/2014/main" id="{483D6338-DB78-1443-A240-DE960A814336}"/>
              </a:ext>
            </a:extLst>
          </p:cNvPr>
          <p:cNvSpPr txBox="1">
            <a:spLocks/>
          </p:cNvSpPr>
          <p:nvPr/>
        </p:nvSpPr>
        <p:spPr>
          <a:xfrm>
            <a:off x="0" y="4923509"/>
            <a:ext cx="3079065" cy="391936"/>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150"/>
              </a:lnSpc>
            </a:pPr>
            <a:r>
              <a:rPr lang="en-US" sz="2200" dirty="0">
                <a:solidFill>
                  <a:schemeClr val="tx2">
                    <a:lumMod val="75000"/>
                  </a:schemeClr>
                </a:solidFill>
                <a:latin typeface="Century Gothic" panose="020B0502020202020204" pitchFamily="34" charset="0"/>
                <a:ea typeface="Montserrat Light" charset="0"/>
                <a:cs typeface="Montserrat Light" charset="0"/>
              </a:rPr>
              <a:t>ACTUAL OUTCOME</a:t>
            </a:r>
          </a:p>
        </p:txBody>
      </p:sp>
      <p:sp>
        <p:nvSpPr>
          <p:cNvPr id="16" name="Rectangle 7">
            <a:extLst>
              <a:ext uri="{FF2B5EF4-FFF2-40B4-BE49-F238E27FC236}">
                <a16:creationId xmlns:a16="http://schemas.microsoft.com/office/drawing/2014/main" id="{4FD33C9E-DFAA-5135-E171-9EAF6C6F15B9}"/>
              </a:ext>
            </a:extLst>
          </p:cNvPr>
          <p:cNvSpPr/>
          <p:nvPr/>
        </p:nvSpPr>
        <p:spPr>
          <a:xfrm>
            <a:off x="0" y="6479366"/>
            <a:ext cx="12192000" cy="384048"/>
          </a:xfrm>
          <a:custGeom>
            <a:avLst/>
            <a:gdLst>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 name="connsiteX0" fmla="*/ 0 w 12192000"/>
              <a:gd name="connsiteY0" fmla="*/ 3171 h 524107"/>
              <a:gd name="connsiteX1" fmla="*/ 1105457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6887 h 527823"/>
              <a:gd name="connsiteX1" fmla="*/ 11054576 w 12192000"/>
              <a:gd name="connsiteY1" fmla="*/ 3716 h 527823"/>
              <a:gd name="connsiteX2" fmla="*/ 11288751 w 12192000"/>
              <a:gd name="connsiteY2" fmla="*/ 0 h 527823"/>
              <a:gd name="connsiteX3" fmla="*/ 12192000 w 12192000"/>
              <a:gd name="connsiteY3" fmla="*/ 6887 h 527823"/>
              <a:gd name="connsiteX4" fmla="*/ 12192000 w 12192000"/>
              <a:gd name="connsiteY4" fmla="*/ 527823 h 527823"/>
              <a:gd name="connsiteX5" fmla="*/ 0 w 12192000"/>
              <a:gd name="connsiteY5" fmla="*/ 527823 h 527823"/>
              <a:gd name="connsiteX6" fmla="*/ 0 w 12192000"/>
              <a:gd name="connsiteY6" fmla="*/ 6887 h 527823"/>
              <a:gd name="connsiteX0" fmla="*/ 0 w 12192000"/>
              <a:gd name="connsiteY0" fmla="*/ 6887 h 527823"/>
              <a:gd name="connsiteX1" fmla="*/ 11054576 w 12192000"/>
              <a:gd name="connsiteY1" fmla="*/ 3716 h 527823"/>
              <a:gd name="connsiteX2" fmla="*/ 11288751 w 12192000"/>
              <a:gd name="connsiteY2" fmla="*/ 0 h 527823"/>
              <a:gd name="connsiteX3" fmla="*/ 11508059 w 12192000"/>
              <a:gd name="connsiteY3" fmla="*/ 7434 h 527823"/>
              <a:gd name="connsiteX4" fmla="*/ 12192000 w 12192000"/>
              <a:gd name="connsiteY4" fmla="*/ 6887 h 527823"/>
              <a:gd name="connsiteX5" fmla="*/ 12192000 w 12192000"/>
              <a:gd name="connsiteY5" fmla="*/ 527823 h 527823"/>
              <a:gd name="connsiteX6" fmla="*/ 0 w 12192000"/>
              <a:gd name="connsiteY6" fmla="*/ 527823 h 527823"/>
              <a:gd name="connsiteX7" fmla="*/ 0 w 12192000"/>
              <a:gd name="connsiteY7" fmla="*/ 6887 h 527823"/>
              <a:gd name="connsiteX0" fmla="*/ 0 w 12192000"/>
              <a:gd name="connsiteY0" fmla="*/ 3171 h 524107"/>
              <a:gd name="connsiteX1" fmla="*/ 11054576 w 12192000"/>
              <a:gd name="connsiteY1" fmla="*/ 0 h 524107"/>
              <a:gd name="connsiteX2" fmla="*/ 11296185 w 12192000"/>
              <a:gd name="connsiteY2" fmla="*/ 159836 h 524107"/>
              <a:gd name="connsiteX3" fmla="*/ 11508059 w 12192000"/>
              <a:gd name="connsiteY3" fmla="*/ 3718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710 h 524646"/>
              <a:gd name="connsiteX1" fmla="*/ 11054576 w 12192000"/>
              <a:gd name="connsiteY1" fmla="*/ 539 h 524646"/>
              <a:gd name="connsiteX2" fmla="*/ 11296185 w 12192000"/>
              <a:gd name="connsiteY2" fmla="*/ 160375 h 524646"/>
              <a:gd name="connsiteX3" fmla="*/ 11784284 w 12192000"/>
              <a:gd name="connsiteY3" fmla="*/ 0 h 524646"/>
              <a:gd name="connsiteX4" fmla="*/ 12192000 w 12192000"/>
              <a:gd name="connsiteY4" fmla="*/ 3710 h 524646"/>
              <a:gd name="connsiteX5" fmla="*/ 12192000 w 12192000"/>
              <a:gd name="connsiteY5" fmla="*/ 524646 h 524646"/>
              <a:gd name="connsiteX6" fmla="*/ 0 w 12192000"/>
              <a:gd name="connsiteY6" fmla="*/ 524646 h 524646"/>
              <a:gd name="connsiteX7" fmla="*/ 0 w 12192000"/>
              <a:gd name="connsiteY7" fmla="*/ 3710 h 524646"/>
              <a:gd name="connsiteX0" fmla="*/ 0 w 12192000"/>
              <a:gd name="connsiteY0" fmla="*/ 3171 h 524107"/>
              <a:gd name="connsiteX1" fmla="*/ 11054576 w 12192000"/>
              <a:gd name="connsiteY1" fmla="*/ 0 h 524107"/>
              <a:gd name="connsiteX2" fmla="*/ 11296185 w 12192000"/>
              <a:gd name="connsiteY2" fmla="*/ 159836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05457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72609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825559 w 12192000"/>
              <a:gd name="connsiteY2" fmla="*/ 3719 h 524107"/>
              <a:gd name="connsiteX3" fmla="*/ 12192000 w 12192000"/>
              <a:gd name="connsiteY3" fmla="*/ 3171 h 524107"/>
              <a:gd name="connsiteX4" fmla="*/ 12192000 w 12192000"/>
              <a:gd name="connsiteY4" fmla="*/ 524107 h 524107"/>
              <a:gd name="connsiteX5" fmla="*/ 0 w 12192000"/>
              <a:gd name="connsiteY5" fmla="*/ 524107 h 524107"/>
              <a:gd name="connsiteX6" fmla="*/ 0 w 12192000"/>
              <a:gd name="connsiteY6" fmla="*/ 3171 h 524107"/>
              <a:gd name="connsiteX0" fmla="*/ 0 w 12192000"/>
              <a:gd name="connsiteY0" fmla="*/ 3171 h 524107"/>
              <a:gd name="connsiteX1" fmla="*/ 1142922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520936">
                <a:moveTo>
                  <a:pt x="0" y="0"/>
                </a:moveTo>
                <a:lnTo>
                  <a:pt x="12192000" y="0"/>
                </a:lnTo>
                <a:lnTo>
                  <a:pt x="12192000" y="520936"/>
                </a:lnTo>
                <a:lnTo>
                  <a:pt x="0" y="520936"/>
                </a:lnTo>
                <a:lnTo>
                  <a:pt x="0" y="0"/>
                </a:lnTo>
                <a:close/>
              </a:path>
            </a:pathLst>
          </a:cu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entury Gothic" panose="020B0502020202020204" pitchFamily="34" charset="0"/>
            </a:endParaRPr>
          </a:p>
        </p:txBody>
      </p:sp>
      <p:sp>
        <p:nvSpPr>
          <p:cNvPr id="17" name="Parallelogram 16">
            <a:extLst>
              <a:ext uri="{FF2B5EF4-FFF2-40B4-BE49-F238E27FC236}">
                <a16:creationId xmlns:a16="http://schemas.microsoft.com/office/drawing/2014/main" id="{E981EC1B-8CF9-2DB0-F4A1-35EEC4E10CED}"/>
              </a:ext>
            </a:extLst>
          </p:cNvPr>
          <p:cNvSpPr/>
          <p:nvPr/>
        </p:nvSpPr>
        <p:spPr>
          <a:xfrm>
            <a:off x="11793977" y="6479366"/>
            <a:ext cx="397211" cy="384048"/>
          </a:xfrm>
          <a:prstGeom prst="parallelogram">
            <a:avLst>
              <a:gd name="adj" fmla="val 65219"/>
            </a:avLst>
          </a:prstGeom>
          <a:solidFill>
            <a:srgbClr val="F0A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578D34AE-F419-3347-60E8-F0F04010AEAE}"/>
              </a:ext>
            </a:extLst>
          </p:cNvPr>
          <p:cNvSpPr txBox="1"/>
          <p:nvPr/>
        </p:nvSpPr>
        <p:spPr>
          <a:xfrm>
            <a:off x="4800046" y="6477000"/>
            <a:ext cx="6947194" cy="369332"/>
          </a:xfrm>
          <a:prstGeom prst="rect">
            <a:avLst/>
          </a:prstGeom>
          <a:noFill/>
        </p:spPr>
        <p:txBody>
          <a:bodyPr wrap="square" rtlCol="0">
            <a:spAutoFit/>
          </a:bodyPr>
          <a:lstStyle/>
          <a:p>
            <a:pPr algn="r"/>
            <a:r>
              <a:rPr lang="en-US" dirty="0">
                <a:solidFill>
                  <a:schemeClr val="bg1"/>
                </a:solidFill>
                <a:latin typeface="Century Gothic" panose="020B0502020202020204" pitchFamily="34" charset="0"/>
                <a:ea typeface="Arial" charset="0"/>
                <a:cs typeface="Arial" charset="0"/>
              </a:rPr>
              <a:t>EVALUATING PERFORMANCES: GOALS</a:t>
            </a:r>
          </a:p>
        </p:txBody>
      </p:sp>
    </p:spTree>
    <p:extLst>
      <p:ext uri="{BB962C8B-B14F-4D97-AF65-F5344CB8AC3E}">
        <p14:creationId xmlns:p14="http://schemas.microsoft.com/office/powerpoint/2010/main" val="15216966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 name="Rectangle 129">
            <a:extLst>
              <a:ext uri="{FF2B5EF4-FFF2-40B4-BE49-F238E27FC236}">
                <a16:creationId xmlns:a16="http://schemas.microsoft.com/office/drawing/2014/main" id="{B0EDA761-2EEF-C642-917A-C7CB2250A04F}"/>
              </a:ext>
            </a:extLst>
          </p:cNvPr>
          <p:cNvSpPr/>
          <p:nvPr/>
        </p:nvSpPr>
        <p:spPr>
          <a:xfrm>
            <a:off x="-16538" y="6071"/>
            <a:ext cx="12208538" cy="323846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EE58FFA5-8812-9143-977C-7F07CFDDF05B}"/>
              </a:ext>
            </a:extLst>
          </p:cNvPr>
          <p:cNvSpPr/>
          <p:nvPr/>
        </p:nvSpPr>
        <p:spPr>
          <a:xfrm>
            <a:off x="-16538" y="3256547"/>
            <a:ext cx="12208538" cy="362347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5" name="Group 14">
            <a:extLst>
              <a:ext uri="{FF2B5EF4-FFF2-40B4-BE49-F238E27FC236}">
                <a16:creationId xmlns:a16="http://schemas.microsoft.com/office/drawing/2014/main" id="{980076B1-195C-F94D-B847-63AF68ABEB92}"/>
              </a:ext>
            </a:extLst>
          </p:cNvPr>
          <p:cNvGrpSpPr/>
          <p:nvPr/>
        </p:nvGrpSpPr>
        <p:grpSpPr>
          <a:xfrm>
            <a:off x="630865" y="451153"/>
            <a:ext cx="11980394" cy="2490166"/>
            <a:chOff x="0" y="-25300"/>
            <a:chExt cx="9732193" cy="2222108"/>
          </a:xfrm>
        </p:grpSpPr>
        <p:cxnSp>
          <p:nvCxnSpPr>
            <p:cNvPr id="16" name="Straight Connector 15">
              <a:extLst>
                <a:ext uri="{FF2B5EF4-FFF2-40B4-BE49-F238E27FC236}">
                  <a16:creationId xmlns:a16="http://schemas.microsoft.com/office/drawing/2014/main" id="{649DFFE9-78CC-FA44-B5D2-214458309357}"/>
                </a:ext>
              </a:extLst>
            </p:cNvPr>
            <p:cNvCxnSpPr/>
            <p:nvPr/>
          </p:nvCxnSpPr>
          <p:spPr>
            <a:xfrm>
              <a:off x="69997" y="1098207"/>
              <a:ext cx="8807788" cy="0"/>
            </a:xfrm>
            <a:prstGeom prst="line">
              <a:avLst/>
            </a:prstGeom>
            <a:ln w="19050">
              <a:solidFill>
                <a:schemeClr val="bg1">
                  <a:lumMod val="75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79CA7674-FFA5-F84F-8827-08AC87D25B10}"/>
                </a:ext>
              </a:extLst>
            </p:cNvPr>
            <p:cNvGrpSpPr/>
            <p:nvPr/>
          </p:nvGrpSpPr>
          <p:grpSpPr>
            <a:xfrm>
              <a:off x="0" y="-25300"/>
              <a:ext cx="9732193" cy="2222108"/>
              <a:chOff x="0" y="-210566"/>
              <a:chExt cx="9735665" cy="2223247"/>
            </a:xfrm>
          </p:grpSpPr>
          <p:sp>
            <p:nvSpPr>
              <p:cNvPr id="58" name="Text Box 23">
                <a:extLst>
                  <a:ext uri="{FF2B5EF4-FFF2-40B4-BE49-F238E27FC236}">
                    <a16:creationId xmlns:a16="http://schemas.microsoft.com/office/drawing/2014/main" id="{B99B90F7-59D6-5947-93D5-DF9C66F5D7C5}"/>
                  </a:ext>
                </a:extLst>
              </p:cNvPr>
              <p:cNvSpPr txBox="1"/>
              <p:nvPr/>
            </p:nvSpPr>
            <p:spPr>
              <a:xfrm>
                <a:off x="0" y="-210566"/>
                <a:ext cx="1412111" cy="520861"/>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800"/>
                  </a:spcAft>
                </a:pPr>
                <a:r>
                  <a:rPr lang="en-US" sz="1400" dirty="0">
                    <a:effectLst/>
                    <a:latin typeface="Century Gothic" panose="020B0502020202020204" pitchFamily="34" charset="0"/>
                    <a:ea typeface="Calibri" panose="020F0502020204030204" pitchFamily="34" charset="0"/>
                    <a:cs typeface="Times New Roman" panose="02020603050405020304" pitchFamily="18" charset="0"/>
                  </a:rPr>
                  <a:t>Milestone 1</a:t>
                </a:r>
              </a:p>
              <a:p>
                <a:pPr marL="0" marR="0">
                  <a:spcBef>
                    <a:spcPts val="0"/>
                  </a:spcBef>
                  <a:spcAft>
                    <a:spcPts val="800"/>
                  </a:spcAft>
                </a:pPr>
                <a:r>
                  <a:rPr lang="en-US" sz="1400" dirty="0">
                    <a:effectLst/>
                    <a:latin typeface="Century Gothic" panose="020B0502020202020204" pitchFamily="34" charset="0"/>
                    <a:ea typeface="Calibri" panose="020F0502020204030204" pitchFamily="34" charset="0"/>
                    <a:cs typeface="Times New Roman" panose="02020603050405020304" pitchFamily="18" charset="0"/>
                  </a:rPr>
                  <a:t>00/00/00</a:t>
                </a:r>
              </a:p>
            </p:txBody>
          </p:sp>
          <p:cxnSp>
            <p:nvCxnSpPr>
              <p:cNvPr id="59" name="Straight Connector 58">
                <a:extLst>
                  <a:ext uri="{FF2B5EF4-FFF2-40B4-BE49-F238E27FC236}">
                    <a16:creationId xmlns:a16="http://schemas.microsoft.com/office/drawing/2014/main" id="{DC2E65C0-3A59-3A46-A323-F33C2C36C771}"/>
                  </a:ext>
                </a:extLst>
              </p:cNvPr>
              <p:cNvCxnSpPr>
                <a:cxnSpLocks/>
              </p:cNvCxnSpPr>
              <p:nvPr/>
            </p:nvCxnSpPr>
            <p:spPr>
              <a:xfrm>
                <a:off x="246380" y="399837"/>
                <a:ext cx="0" cy="512913"/>
              </a:xfrm>
              <a:prstGeom prst="line">
                <a:avLst/>
              </a:prstGeom>
              <a:ln w="12700">
                <a:solidFill>
                  <a:schemeClr val="bg1">
                    <a:lumMod val="75000"/>
                  </a:schemeClr>
                </a:solidFill>
                <a:prstDash val="dash"/>
                <a:headEnd type="oval"/>
                <a:tailEnd type="oval"/>
              </a:ln>
            </p:spPr>
            <p:style>
              <a:lnRef idx="1">
                <a:schemeClr val="accent1"/>
              </a:lnRef>
              <a:fillRef idx="0">
                <a:schemeClr val="accent1"/>
              </a:fillRef>
              <a:effectRef idx="0">
                <a:schemeClr val="accent1"/>
              </a:effectRef>
              <a:fontRef idx="minor">
                <a:schemeClr val="tx1"/>
              </a:fontRef>
            </p:style>
          </p:cxnSp>
          <p:sp>
            <p:nvSpPr>
              <p:cNvPr id="60" name="Oval 59">
                <a:extLst>
                  <a:ext uri="{FF2B5EF4-FFF2-40B4-BE49-F238E27FC236}">
                    <a16:creationId xmlns:a16="http://schemas.microsoft.com/office/drawing/2014/main" id="{65EDADE5-0100-6C4F-AA47-C44464C32C41}"/>
                  </a:ext>
                </a:extLst>
              </p:cNvPr>
              <p:cNvSpPr/>
              <p:nvPr/>
            </p:nvSpPr>
            <p:spPr>
              <a:xfrm>
                <a:off x="195580" y="864898"/>
                <a:ext cx="92702" cy="92702"/>
              </a:xfrm>
              <a:prstGeom prst="ellipse">
                <a:avLst/>
              </a:prstGeom>
              <a:solidFill>
                <a:srgbClr val="92D050"/>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sz="2400" dirty="0"/>
              </a:p>
            </p:txBody>
          </p:sp>
          <p:cxnSp>
            <p:nvCxnSpPr>
              <p:cNvPr id="62" name="Straight Connector 61">
                <a:extLst>
                  <a:ext uri="{FF2B5EF4-FFF2-40B4-BE49-F238E27FC236}">
                    <a16:creationId xmlns:a16="http://schemas.microsoft.com/office/drawing/2014/main" id="{3BFE1941-73A7-C64E-801D-734457E43DA6}"/>
                  </a:ext>
                </a:extLst>
              </p:cNvPr>
              <p:cNvCxnSpPr>
                <a:cxnSpLocks/>
              </p:cNvCxnSpPr>
              <p:nvPr/>
            </p:nvCxnSpPr>
            <p:spPr>
              <a:xfrm>
                <a:off x="1070097" y="912750"/>
                <a:ext cx="0" cy="512913"/>
              </a:xfrm>
              <a:prstGeom prst="line">
                <a:avLst/>
              </a:prstGeom>
              <a:ln w="12700">
                <a:solidFill>
                  <a:schemeClr val="bg1">
                    <a:lumMod val="75000"/>
                  </a:schemeClr>
                </a:solidFill>
                <a:prstDash val="dash"/>
                <a:headEnd type="oval"/>
                <a:tailEnd type="oval"/>
              </a:ln>
            </p:spPr>
            <p:style>
              <a:lnRef idx="1">
                <a:schemeClr val="accent1"/>
              </a:lnRef>
              <a:fillRef idx="0">
                <a:schemeClr val="accent1"/>
              </a:fillRef>
              <a:effectRef idx="0">
                <a:schemeClr val="accent1"/>
              </a:effectRef>
              <a:fontRef idx="minor">
                <a:schemeClr val="tx1"/>
              </a:fontRef>
            </p:style>
          </p:cxnSp>
          <p:sp>
            <p:nvSpPr>
              <p:cNvPr id="63" name="Oval 62">
                <a:extLst>
                  <a:ext uri="{FF2B5EF4-FFF2-40B4-BE49-F238E27FC236}">
                    <a16:creationId xmlns:a16="http://schemas.microsoft.com/office/drawing/2014/main" id="{567065DA-2BC0-2B44-9034-A3E407FB4BA2}"/>
                  </a:ext>
                </a:extLst>
              </p:cNvPr>
              <p:cNvSpPr/>
              <p:nvPr/>
            </p:nvSpPr>
            <p:spPr>
              <a:xfrm>
                <a:off x="1020591" y="864899"/>
                <a:ext cx="92702" cy="92701"/>
              </a:xfrm>
              <a:prstGeom prst="ellipse">
                <a:avLst/>
              </a:prstGeom>
              <a:solidFill>
                <a:srgbClr val="92D050"/>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sz="2400" dirty="0"/>
              </a:p>
            </p:txBody>
          </p:sp>
          <p:cxnSp>
            <p:nvCxnSpPr>
              <p:cNvPr id="64" name="Straight Connector 63">
                <a:extLst>
                  <a:ext uri="{FF2B5EF4-FFF2-40B4-BE49-F238E27FC236}">
                    <a16:creationId xmlns:a16="http://schemas.microsoft.com/office/drawing/2014/main" id="{7202DE2C-7413-784D-89FC-07B3E8376924}"/>
                  </a:ext>
                </a:extLst>
              </p:cNvPr>
              <p:cNvCxnSpPr>
                <a:cxnSpLocks/>
              </p:cNvCxnSpPr>
              <p:nvPr/>
            </p:nvCxnSpPr>
            <p:spPr>
              <a:xfrm>
                <a:off x="1934134" y="399837"/>
                <a:ext cx="0" cy="512913"/>
              </a:xfrm>
              <a:prstGeom prst="line">
                <a:avLst/>
              </a:prstGeom>
              <a:ln w="12700">
                <a:solidFill>
                  <a:schemeClr val="bg1">
                    <a:lumMod val="75000"/>
                  </a:schemeClr>
                </a:solidFill>
                <a:prstDash val="dash"/>
                <a:headEnd type="oval"/>
                <a:tailEnd type="ova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A6F84DDD-A932-FA4D-80CA-D1865DE4C021}"/>
                  </a:ext>
                </a:extLst>
              </p:cNvPr>
              <p:cNvCxnSpPr>
                <a:cxnSpLocks/>
              </p:cNvCxnSpPr>
              <p:nvPr/>
            </p:nvCxnSpPr>
            <p:spPr>
              <a:xfrm>
                <a:off x="2757852" y="912750"/>
                <a:ext cx="0" cy="512913"/>
              </a:xfrm>
              <a:prstGeom prst="line">
                <a:avLst/>
              </a:prstGeom>
              <a:ln w="12700">
                <a:solidFill>
                  <a:schemeClr val="bg1">
                    <a:lumMod val="75000"/>
                  </a:schemeClr>
                </a:solidFill>
                <a:prstDash val="dash"/>
                <a:headEnd type="oval"/>
                <a:tailEnd type="ova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B62AE804-BE2C-FC4F-A7EA-1BA8BD23379F}"/>
                  </a:ext>
                </a:extLst>
              </p:cNvPr>
              <p:cNvCxnSpPr>
                <a:cxnSpLocks/>
              </p:cNvCxnSpPr>
              <p:nvPr/>
            </p:nvCxnSpPr>
            <p:spPr>
              <a:xfrm>
                <a:off x="3581564" y="399837"/>
                <a:ext cx="0" cy="512913"/>
              </a:xfrm>
              <a:prstGeom prst="line">
                <a:avLst/>
              </a:prstGeom>
              <a:ln w="12700">
                <a:solidFill>
                  <a:schemeClr val="bg1">
                    <a:lumMod val="75000"/>
                  </a:schemeClr>
                </a:solidFill>
                <a:prstDash val="dash"/>
                <a:headEnd type="oval"/>
                <a:tailEnd type="ova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01AB71CB-1762-3A45-9B76-E2C922EFD3F3}"/>
                  </a:ext>
                </a:extLst>
              </p:cNvPr>
              <p:cNvCxnSpPr>
                <a:cxnSpLocks/>
              </p:cNvCxnSpPr>
              <p:nvPr/>
            </p:nvCxnSpPr>
            <p:spPr>
              <a:xfrm>
                <a:off x="4405284" y="912750"/>
                <a:ext cx="0" cy="512913"/>
              </a:xfrm>
              <a:prstGeom prst="line">
                <a:avLst/>
              </a:prstGeom>
              <a:ln w="12700">
                <a:solidFill>
                  <a:schemeClr val="bg1">
                    <a:lumMod val="75000"/>
                  </a:schemeClr>
                </a:solidFill>
                <a:prstDash val="dash"/>
                <a:headEnd type="oval"/>
                <a:tailEnd type="ova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6A83A0AA-7369-A14A-9F31-DED221885333}"/>
                  </a:ext>
                </a:extLst>
              </p:cNvPr>
              <p:cNvCxnSpPr>
                <a:cxnSpLocks/>
              </p:cNvCxnSpPr>
              <p:nvPr/>
            </p:nvCxnSpPr>
            <p:spPr>
              <a:xfrm>
                <a:off x="5252035" y="399837"/>
                <a:ext cx="0" cy="512913"/>
              </a:xfrm>
              <a:prstGeom prst="line">
                <a:avLst/>
              </a:prstGeom>
              <a:ln w="12700">
                <a:solidFill>
                  <a:schemeClr val="bg1">
                    <a:lumMod val="75000"/>
                  </a:schemeClr>
                </a:solidFill>
                <a:prstDash val="dash"/>
                <a:headEnd type="oval"/>
                <a:tailEnd type="ova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39E11EDD-CA99-7347-B20A-F73EF02CAD20}"/>
                  </a:ext>
                </a:extLst>
              </p:cNvPr>
              <p:cNvCxnSpPr>
                <a:cxnSpLocks/>
              </p:cNvCxnSpPr>
              <p:nvPr/>
            </p:nvCxnSpPr>
            <p:spPr>
              <a:xfrm>
                <a:off x="6075755" y="912750"/>
                <a:ext cx="0" cy="512913"/>
              </a:xfrm>
              <a:prstGeom prst="line">
                <a:avLst/>
              </a:prstGeom>
              <a:ln w="12700">
                <a:solidFill>
                  <a:schemeClr val="bg1">
                    <a:lumMod val="75000"/>
                  </a:schemeClr>
                </a:solidFill>
                <a:prstDash val="dash"/>
                <a:headEnd type="oval"/>
                <a:tailEnd type="oval"/>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3B9D08DD-5949-524E-8DAB-D9C5964F42CD}"/>
                  </a:ext>
                </a:extLst>
              </p:cNvPr>
              <p:cNvCxnSpPr>
                <a:cxnSpLocks/>
              </p:cNvCxnSpPr>
              <p:nvPr/>
            </p:nvCxnSpPr>
            <p:spPr>
              <a:xfrm>
                <a:off x="6945549" y="399837"/>
                <a:ext cx="0" cy="512913"/>
              </a:xfrm>
              <a:prstGeom prst="line">
                <a:avLst/>
              </a:prstGeom>
              <a:ln w="12700">
                <a:solidFill>
                  <a:schemeClr val="bg1">
                    <a:lumMod val="75000"/>
                  </a:schemeClr>
                </a:solidFill>
                <a:prstDash val="dash"/>
                <a:headEnd type="oval"/>
                <a:tailEnd type="ova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0C11B43C-FCA7-5044-A3AA-D2C524C1F071}"/>
                  </a:ext>
                </a:extLst>
              </p:cNvPr>
              <p:cNvCxnSpPr>
                <a:cxnSpLocks/>
              </p:cNvCxnSpPr>
              <p:nvPr/>
            </p:nvCxnSpPr>
            <p:spPr>
              <a:xfrm>
                <a:off x="7769268" y="912750"/>
                <a:ext cx="0" cy="512913"/>
              </a:xfrm>
              <a:prstGeom prst="line">
                <a:avLst/>
              </a:prstGeom>
              <a:ln w="12700">
                <a:solidFill>
                  <a:schemeClr val="bg1">
                    <a:lumMod val="75000"/>
                  </a:schemeClr>
                </a:solidFill>
                <a:prstDash val="dash"/>
                <a:headEnd type="oval"/>
                <a:tailEnd type="ova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83487E29-8EB9-EB48-AC17-9E2C2682D0DE}"/>
                  </a:ext>
                </a:extLst>
              </p:cNvPr>
              <p:cNvCxnSpPr>
                <a:cxnSpLocks/>
              </p:cNvCxnSpPr>
              <p:nvPr/>
            </p:nvCxnSpPr>
            <p:spPr>
              <a:xfrm>
                <a:off x="8575699" y="399837"/>
                <a:ext cx="0" cy="512913"/>
              </a:xfrm>
              <a:prstGeom prst="line">
                <a:avLst/>
              </a:prstGeom>
              <a:ln w="12700">
                <a:solidFill>
                  <a:schemeClr val="bg1">
                    <a:lumMod val="75000"/>
                  </a:schemeClr>
                </a:solidFill>
                <a:prstDash val="dash"/>
                <a:headEnd type="oval"/>
                <a:tailEnd type="oval"/>
              </a:ln>
            </p:spPr>
            <p:style>
              <a:lnRef idx="1">
                <a:schemeClr val="accent1"/>
              </a:lnRef>
              <a:fillRef idx="0">
                <a:schemeClr val="accent1"/>
              </a:fillRef>
              <a:effectRef idx="0">
                <a:schemeClr val="accent1"/>
              </a:effectRef>
              <a:fontRef idx="minor">
                <a:schemeClr val="tx1"/>
              </a:fontRef>
            </p:style>
          </p:cxnSp>
          <p:sp>
            <p:nvSpPr>
              <p:cNvPr id="73" name="Text Box 23">
                <a:extLst>
                  <a:ext uri="{FF2B5EF4-FFF2-40B4-BE49-F238E27FC236}">
                    <a16:creationId xmlns:a16="http://schemas.microsoft.com/office/drawing/2014/main" id="{D2B75D79-929C-7740-B1B1-958383C793CA}"/>
                  </a:ext>
                </a:extLst>
              </p:cNvPr>
              <p:cNvSpPr txBox="1"/>
              <p:nvPr/>
            </p:nvSpPr>
            <p:spPr>
              <a:xfrm>
                <a:off x="766113" y="1491820"/>
                <a:ext cx="1412111" cy="520861"/>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800"/>
                  </a:spcAft>
                </a:pPr>
                <a:r>
                  <a:rPr lang="en-US" sz="1400" dirty="0">
                    <a:effectLst/>
                    <a:latin typeface="Century Gothic" panose="020B0502020202020204" pitchFamily="34" charset="0"/>
                    <a:ea typeface="Calibri" panose="020F0502020204030204" pitchFamily="34" charset="0"/>
                    <a:cs typeface="Times New Roman" panose="02020603050405020304" pitchFamily="18" charset="0"/>
                  </a:rPr>
                  <a:t>Milestone 2</a:t>
                </a:r>
              </a:p>
              <a:p>
                <a:pPr marL="0" marR="0">
                  <a:spcBef>
                    <a:spcPts val="0"/>
                  </a:spcBef>
                  <a:spcAft>
                    <a:spcPts val="800"/>
                  </a:spcAft>
                </a:pPr>
                <a:r>
                  <a:rPr lang="en-US" sz="1400" dirty="0">
                    <a:effectLst/>
                    <a:latin typeface="Century Gothic" panose="020B0502020202020204" pitchFamily="34" charset="0"/>
                    <a:ea typeface="Calibri" panose="020F0502020204030204" pitchFamily="34" charset="0"/>
                    <a:cs typeface="Times New Roman" panose="02020603050405020304" pitchFamily="18" charset="0"/>
                  </a:rPr>
                  <a:t>00/00/00</a:t>
                </a:r>
              </a:p>
            </p:txBody>
          </p:sp>
          <p:sp>
            <p:nvSpPr>
              <p:cNvPr id="74" name="Oval 73">
                <a:extLst>
                  <a:ext uri="{FF2B5EF4-FFF2-40B4-BE49-F238E27FC236}">
                    <a16:creationId xmlns:a16="http://schemas.microsoft.com/office/drawing/2014/main" id="{CD741F6F-513F-B841-AB0C-9202478F7766}"/>
                  </a:ext>
                </a:extLst>
              </p:cNvPr>
              <p:cNvSpPr/>
              <p:nvPr/>
            </p:nvSpPr>
            <p:spPr>
              <a:xfrm>
                <a:off x="1884628" y="864899"/>
                <a:ext cx="92702" cy="92701"/>
              </a:xfrm>
              <a:prstGeom prst="ellipse">
                <a:avLst/>
              </a:prstGeom>
              <a:solidFill>
                <a:srgbClr val="92D050"/>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sz="2400" dirty="0"/>
              </a:p>
            </p:txBody>
          </p:sp>
          <p:sp>
            <p:nvSpPr>
              <p:cNvPr id="75" name="Oval 74">
                <a:extLst>
                  <a:ext uri="{FF2B5EF4-FFF2-40B4-BE49-F238E27FC236}">
                    <a16:creationId xmlns:a16="http://schemas.microsoft.com/office/drawing/2014/main" id="{8BCD817E-4F01-C64F-A90E-B0EFA3451312}"/>
                  </a:ext>
                </a:extLst>
              </p:cNvPr>
              <p:cNvSpPr/>
              <p:nvPr/>
            </p:nvSpPr>
            <p:spPr>
              <a:xfrm>
                <a:off x="2708343" y="864899"/>
                <a:ext cx="92702" cy="92701"/>
              </a:xfrm>
              <a:prstGeom prst="ellipse">
                <a:avLst/>
              </a:prstGeom>
              <a:solidFill>
                <a:srgbClr val="92D050"/>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sz="2400" dirty="0"/>
              </a:p>
            </p:txBody>
          </p:sp>
          <p:sp>
            <p:nvSpPr>
              <p:cNvPr id="76" name="Oval 75">
                <a:extLst>
                  <a:ext uri="{FF2B5EF4-FFF2-40B4-BE49-F238E27FC236}">
                    <a16:creationId xmlns:a16="http://schemas.microsoft.com/office/drawing/2014/main" id="{2FE7C4AF-62FA-884A-A823-6D060484D39F}"/>
                  </a:ext>
                </a:extLst>
              </p:cNvPr>
              <p:cNvSpPr/>
              <p:nvPr/>
            </p:nvSpPr>
            <p:spPr>
              <a:xfrm>
                <a:off x="3543583" y="864899"/>
                <a:ext cx="92702" cy="92701"/>
              </a:xfrm>
              <a:prstGeom prst="ellipse">
                <a:avLst/>
              </a:prstGeom>
              <a:solidFill>
                <a:srgbClr val="92D050"/>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sz="2400" dirty="0"/>
              </a:p>
            </p:txBody>
          </p:sp>
          <p:sp>
            <p:nvSpPr>
              <p:cNvPr id="77" name="Oval 76">
                <a:extLst>
                  <a:ext uri="{FF2B5EF4-FFF2-40B4-BE49-F238E27FC236}">
                    <a16:creationId xmlns:a16="http://schemas.microsoft.com/office/drawing/2014/main" id="{90EC2013-E099-A04E-A517-28C4DE82D967}"/>
                  </a:ext>
                </a:extLst>
              </p:cNvPr>
              <p:cNvSpPr/>
              <p:nvPr/>
            </p:nvSpPr>
            <p:spPr>
              <a:xfrm>
                <a:off x="4361540" y="864899"/>
                <a:ext cx="92702" cy="92701"/>
              </a:xfrm>
              <a:prstGeom prst="ellipse">
                <a:avLst/>
              </a:prstGeom>
              <a:solidFill>
                <a:srgbClr val="92D050"/>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sz="2400" dirty="0"/>
              </a:p>
            </p:txBody>
          </p:sp>
          <p:sp>
            <p:nvSpPr>
              <p:cNvPr id="78" name="Oval 77">
                <a:extLst>
                  <a:ext uri="{FF2B5EF4-FFF2-40B4-BE49-F238E27FC236}">
                    <a16:creationId xmlns:a16="http://schemas.microsoft.com/office/drawing/2014/main" id="{DF770000-01D5-E140-97D5-25D10F53DC0B}"/>
                  </a:ext>
                </a:extLst>
              </p:cNvPr>
              <p:cNvSpPr/>
              <p:nvPr/>
            </p:nvSpPr>
            <p:spPr>
              <a:xfrm>
                <a:off x="5208293" y="864899"/>
                <a:ext cx="92702" cy="92701"/>
              </a:xfrm>
              <a:prstGeom prst="ellipse">
                <a:avLst/>
              </a:prstGeom>
              <a:solidFill>
                <a:srgbClr val="92D050"/>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sz="2400" dirty="0"/>
              </a:p>
            </p:txBody>
          </p:sp>
          <p:sp>
            <p:nvSpPr>
              <p:cNvPr id="79" name="Oval 78">
                <a:extLst>
                  <a:ext uri="{FF2B5EF4-FFF2-40B4-BE49-F238E27FC236}">
                    <a16:creationId xmlns:a16="http://schemas.microsoft.com/office/drawing/2014/main" id="{F8FD91F0-C442-D849-B321-4B175122C89F}"/>
                  </a:ext>
                </a:extLst>
              </p:cNvPr>
              <p:cNvSpPr/>
              <p:nvPr/>
            </p:nvSpPr>
            <p:spPr>
              <a:xfrm>
                <a:off x="6032009" y="864899"/>
                <a:ext cx="92702" cy="92701"/>
              </a:xfrm>
              <a:prstGeom prst="ellipse">
                <a:avLst/>
              </a:prstGeom>
              <a:solidFill>
                <a:srgbClr val="92D050"/>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sz="2400" dirty="0"/>
              </a:p>
            </p:txBody>
          </p:sp>
          <p:sp>
            <p:nvSpPr>
              <p:cNvPr id="80" name="Oval 79">
                <a:extLst>
                  <a:ext uri="{FF2B5EF4-FFF2-40B4-BE49-F238E27FC236}">
                    <a16:creationId xmlns:a16="http://schemas.microsoft.com/office/drawing/2014/main" id="{885004BD-F2BE-824D-9A99-D2F50A1E3C65}"/>
                  </a:ext>
                </a:extLst>
              </p:cNvPr>
              <p:cNvSpPr/>
              <p:nvPr/>
            </p:nvSpPr>
            <p:spPr>
              <a:xfrm>
                <a:off x="6896045" y="864899"/>
                <a:ext cx="92702" cy="92701"/>
              </a:xfrm>
              <a:prstGeom prst="ellipse">
                <a:avLst/>
              </a:prstGeom>
              <a:solidFill>
                <a:srgbClr val="92D050"/>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sz="2400" dirty="0"/>
              </a:p>
            </p:txBody>
          </p:sp>
          <p:sp>
            <p:nvSpPr>
              <p:cNvPr id="81" name="Oval 80">
                <a:extLst>
                  <a:ext uri="{FF2B5EF4-FFF2-40B4-BE49-F238E27FC236}">
                    <a16:creationId xmlns:a16="http://schemas.microsoft.com/office/drawing/2014/main" id="{472A6A7A-33F8-B145-9E18-F6FFC197607E}"/>
                  </a:ext>
                </a:extLst>
              </p:cNvPr>
              <p:cNvSpPr/>
              <p:nvPr/>
            </p:nvSpPr>
            <p:spPr>
              <a:xfrm>
                <a:off x="7725520" y="864899"/>
                <a:ext cx="92702" cy="92701"/>
              </a:xfrm>
              <a:prstGeom prst="ellipse">
                <a:avLst/>
              </a:prstGeom>
              <a:solidFill>
                <a:srgbClr val="92D050"/>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sz="2400" dirty="0"/>
              </a:p>
            </p:txBody>
          </p:sp>
          <p:sp>
            <p:nvSpPr>
              <p:cNvPr id="82" name="Oval 81">
                <a:extLst>
                  <a:ext uri="{FF2B5EF4-FFF2-40B4-BE49-F238E27FC236}">
                    <a16:creationId xmlns:a16="http://schemas.microsoft.com/office/drawing/2014/main" id="{3E677361-5020-D64D-8B48-D18DDC89DD95}"/>
                  </a:ext>
                </a:extLst>
              </p:cNvPr>
              <p:cNvSpPr/>
              <p:nvPr/>
            </p:nvSpPr>
            <p:spPr>
              <a:xfrm>
                <a:off x="8531955" y="864899"/>
                <a:ext cx="92702" cy="92701"/>
              </a:xfrm>
              <a:prstGeom prst="ellipse">
                <a:avLst/>
              </a:prstGeom>
              <a:solidFill>
                <a:srgbClr val="92D050"/>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sz="2400" dirty="0"/>
              </a:p>
            </p:txBody>
          </p:sp>
          <p:sp>
            <p:nvSpPr>
              <p:cNvPr id="83" name="Text Box 23">
                <a:extLst>
                  <a:ext uri="{FF2B5EF4-FFF2-40B4-BE49-F238E27FC236}">
                    <a16:creationId xmlns:a16="http://schemas.microsoft.com/office/drawing/2014/main" id="{387B525B-950E-C94A-9BE5-103F0C0A1A03}"/>
                  </a:ext>
                </a:extLst>
              </p:cNvPr>
              <p:cNvSpPr txBox="1"/>
              <p:nvPr/>
            </p:nvSpPr>
            <p:spPr>
              <a:xfrm>
                <a:off x="1687750" y="-210566"/>
                <a:ext cx="1412111" cy="520861"/>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800"/>
                  </a:spcAft>
                </a:pPr>
                <a:r>
                  <a:rPr lang="en-US" sz="1400" dirty="0">
                    <a:effectLst/>
                    <a:latin typeface="Century Gothic" panose="020B0502020202020204" pitchFamily="34" charset="0"/>
                    <a:ea typeface="Calibri" panose="020F0502020204030204" pitchFamily="34" charset="0"/>
                    <a:cs typeface="Times New Roman" panose="02020603050405020304" pitchFamily="18" charset="0"/>
                  </a:rPr>
                  <a:t>Milestone 3</a:t>
                </a:r>
              </a:p>
              <a:p>
                <a:pPr marL="0" marR="0">
                  <a:spcBef>
                    <a:spcPts val="0"/>
                  </a:spcBef>
                  <a:spcAft>
                    <a:spcPts val="800"/>
                  </a:spcAft>
                </a:pPr>
                <a:r>
                  <a:rPr lang="en-US" sz="1400" dirty="0">
                    <a:effectLst/>
                    <a:latin typeface="Century Gothic" panose="020B0502020202020204" pitchFamily="34" charset="0"/>
                    <a:ea typeface="Calibri" panose="020F0502020204030204" pitchFamily="34" charset="0"/>
                    <a:cs typeface="Times New Roman" panose="02020603050405020304" pitchFamily="18" charset="0"/>
                  </a:rPr>
                  <a:t>00/00/00</a:t>
                </a:r>
              </a:p>
            </p:txBody>
          </p:sp>
          <p:sp>
            <p:nvSpPr>
              <p:cNvPr id="84" name="Text Box 23">
                <a:extLst>
                  <a:ext uri="{FF2B5EF4-FFF2-40B4-BE49-F238E27FC236}">
                    <a16:creationId xmlns:a16="http://schemas.microsoft.com/office/drawing/2014/main" id="{6B18550B-2C59-FD45-ACE5-FAAA55D29D57}"/>
                  </a:ext>
                </a:extLst>
              </p:cNvPr>
              <p:cNvSpPr txBox="1"/>
              <p:nvPr/>
            </p:nvSpPr>
            <p:spPr>
              <a:xfrm>
                <a:off x="3335181" y="-210566"/>
                <a:ext cx="1412111" cy="520861"/>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800"/>
                  </a:spcAft>
                </a:pPr>
                <a:r>
                  <a:rPr lang="en-US" sz="1400" dirty="0">
                    <a:effectLst/>
                    <a:latin typeface="Century Gothic" panose="020B0502020202020204" pitchFamily="34" charset="0"/>
                    <a:ea typeface="Calibri" panose="020F0502020204030204" pitchFamily="34" charset="0"/>
                    <a:cs typeface="Times New Roman" panose="02020603050405020304" pitchFamily="18" charset="0"/>
                  </a:rPr>
                  <a:t>Milestone 5</a:t>
                </a:r>
              </a:p>
              <a:p>
                <a:pPr marL="0" marR="0">
                  <a:spcBef>
                    <a:spcPts val="0"/>
                  </a:spcBef>
                  <a:spcAft>
                    <a:spcPts val="800"/>
                  </a:spcAft>
                </a:pPr>
                <a:r>
                  <a:rPr lang="en-US" sz="1400" dirty="0">
                    <a:effectLst/>
                    <a:latin typeface="Century Gothic" panose="020B0502020202020204" pitchFamily="34" charset="0"/>
                    <a:ea typeface="Calibri" panose="020F0502020204030204" pitchFamily="34" charset="0"/>
                    <a:cs typeface="Times New Roman" panose="02020603050405020304" pitchFamily="18" charset="0"/>
                  </a:rPr>
                  <a:t>00/00/00</a:t>
                </a:r>
              </a:p>
            </p:txBody>
          </p:sp>
          <p:sp>
            <p:nvSpPr>
              <p:cNvPr id="85" name="Text Box 23">
                <a:extLst>
                  <a:ext uri="{FF2B5EF4-FFF2-40B4-BE49-F238E27FC236}">
                    <a16:creationId xmlns:a16="http://schemas.microsoft.com/office/drawing/2014/main" id="{AE305C41-57D1-D54B-8B86-E85320E54898}"/>
                  </a:ext>
                </a:extLst>
              </p:cNvPr>
              <p:cNvSpPr txBox="1"/>
              <p:nvPr/>
            </p:nvSpPr>
            <p:spPr>
              <a:xfrm>
                <a:off x="5005652" y="-210566"/>
                <a:ext cx="1412111" cy="520861"/>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800"/>
                  </a:spcAft>
                </a:pPr>
                <a:r>
                  <a:rPr lang="en-US" sz="1400" dirty="0">
                    <a:effectLst/>
                    <a:latin typeface="Century Gothic" panose="020B0502020202020204" pitchFamily="34" charset="0"/>
                    <a:ea typeface="Calibri" panose="020F0502020204030204" pitchFamily="34" charset="0"/>
                    <a:cs typeface="Times New Roman" panose="02020603050405020304" pitchFamily="18" charset="0"/>
                  </a:rPr>
                  <a:t>Milestone 7</a:t>
                </a:r>
              </a:p>
              <a:p>
                <a:pPr marL="0" marR="0">
                  <a:spcBef>
                    <a:spcPts val="0"/>
                  </a:spcBef>
                  <a:spcAft>
                    <a:spcPts val="800"/>
                  </a:spcAft>
                </a:pPr>
                <a:r>
                  <a:rPr lang="en-US" sz="1400" dirty="0">
                    <a:effectLst/>
                    <a:latin typeface="Century Gothic" panose="020B0502020202020204" pitchFamily="34" charset="0"/>
                    <a:ea typeface="Calibri" panose="020F0502020204030204" pitchFamily="34" charset="0"/>
                    <a:cs typeface="Times New Roman" panose="02020603050405020304" pitchFamily="18" charset="0"/>
                  </a:rPr>
                  <a:t>00/00/00</a:t>
                </a:r>
              </a:p>
            </p:txBody>
          </p:sp>
          <p:sp>
            <p:nvSpPr>
              <p:cNvPr id="86" name="Text Box 23">
                <a:extLst>
                  <a:ext uri="{FF2B5EF4-FFF2-40B4-BE49-F238E27FC236}">
                    <a16:creationId xmlns:a16="http://schemas.microsoft.com/office/drawing/2014/main" id="{EDD9069D-3E90-0248-8029-073936B03C92}"/>
                  </a:ext>
                </a:extLst>
              </p:cNvPr>
              <p:cNvSpPr txBox="1"/>
              <p:nvPr/>
            </p:nvSpPr>
            <p:spPr>
              <a:xfrm>
                <a:off x="6699164" y="-210566"/>
                <a:ext cx="1412111" cy="520861"/>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800"/>
                  </a:spcAft>
                </a:pPr>
                <a:r>
                  <a:rPr lang="en-US" sz="1400" dirty="0">
                    <a:effectLst/>
                    <a:latin typeface="Century Gothic" panose="020B0502020202020204" pitchFamily="34" charset="0"/>
                    <a:ea typeface="Calibri" panose="020F0502020204030204" pitchFamily="34" charset="0"/>
                    <a:cs typeface="Times New Roman" panose="02020603050405020304" pitchFamily="18" charset="0"/>
                  </a:rPr>
                  <a:t>Milestone 9</a:t>
                </a:r>
              </a:p>
              <a:p>
                <a:pPr marL="0" marR="0">
                  <a:spcBef>
                    <a:spcPts val="0"/>
                  </a:spcBef>
                  <a:spcAft>
                    <a:spcPts val="800"/>
                  </a:spcAft>
                </a:pPr>
                <a:r>
                  <a:rPr lang="en-US" sz="1400" dirty="0">
                    <a:effectLst/>
                    <a:latin typeface="Century Gothic" panose="020B0502020202020204" pitchFamily="34" charset="0"/>
                    <a:ea typeface="Calibri" panose="020F0502020204030204" pitchFamily="34" charset="0"/>
                    <a:cs typeface="Times New Roman" panose="02020603050405020304" pitchFamily="18" charset="0"/>
                  </a:rPr>
                  <a:t>00/00/00</a:t>
                </a:r>
              </a:p>
            </p:txBody>
          </p:sp>
          <p:sp>
            <p:nvSpPr>
              <p:cNvPr id="87" name="Text Box 23">
                <a:extLst>
                  <a:ext uri="{FF2B5EF4-FFF2-40B4-BE49-F238E27FC236}">
                    <a16:creationId xmlns:a16="http://schemas.microsoft.com/office/drawing/2014/main" id="{987F85E3-4AF1-5B46-B203-33A3EAAF3A62}"/>
                  </a:ext>
                </a:extLst>
              </p:cNvPr>
              <p:cNvSpPr txBox="1"/>
              <p:nvPr/>
            </p:nvSpPr>
            <p:spPr>
              <a:xfrm>
                <a:off x="8323554" y="-210566"/>
                <a:ext cx="1412111" cy="520861"/>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800"/>
                  </a:spcAft>
                </a:pPr>
                <a:r>
                  <a:rPr lang="en-US" sz="1400" dirty="0">
                    <a:latin typeface="Century Gothic" panose="020B0502020202020204" pitchFamily="34" charset="0"/>
                    <a:ea typeface="Calibri" panose="020F0502020204030204" pitchFamily="34" charset="0"/>
                    <a:cs typeface="Times New Roman" panose="02020603050405020304" pitchFamily="18" charset="0"/>
                  </a:rPr>
                  <a:t>Complete</a:t>
                </a:r>
                <a:endParaRPr lang="en-US" sz="1400" dirty="0">
                  <a:effectLst/>
                  <a:latin typeface="Century Gothic" panose="020B0502020202020204" pitchFamily="34" charset="0"/>
                  <a:ea typeface="Calibri" panose="020F0502020204030204" pitchFamily="34" charset="0"/>
                  <a:cs typeface="Times New Roman" panose="02020603050405020304" pitchFamily="18" charset="0"/>
                </a:endParaRPr>
              </a:p>
              <a:p>
                <a:pPr marL="0" marR="0">
                  <a:spcBef>
                    <a:spcPts val="0"/>
                  </a:spcBef>
                  <a:spcAft>
                    <a:spcPts val="800"/>
                  </a:spcAft>
                </a:pPr>
                <a:r>
                  <a:rPr lang="en-US" sz="1400" dirty="0">
                    <a:effectLst/>
                    <a:latin typeface="Century Gothic" panose="020B0502020202020204" pitchFamily="34" charset="0"/>
                    <a:ea typeface="Calibri" panose="020F0502020204030204" pitchFamily="34" charset="0"/>
                    <a:cs typeface="Times New Roman" panose="02020603050405020304" pitchFamily="18" charset="0"/>
                  </a:rPr>
                  <a:t>00/00/00</a:t>
                </a:r>
              </a:p>
            </p:txBody>
          </p:sp>
          <p:sp>
            <p:nvSpPr>
              <p:cNvPr id="88" name="Text Box 23">
                <a:extLst>
                  <a:ext uri="{FF2B5EF4-FFF2-40B4-BE49-F238E27FC236}">
                    <a16:creationId xmlns:a16="http://schemas.microsoft.com/office/drawing/2014/main" id="{868EF429-0CF4-AA4E-B14C-E6FCDFDC2006}"/>
                  </a:ext>
                </a:extLst>
              </p:cNvPr>
              <p:cNvSpPr txBox="1"/>
              <p:nvPr/>
            </p:nvSpPr>
            <p:spPr>
              <a:xfrm>
                <a:off x="2448105" y="1491820"/>
                <a:ext cx="1412111" cy="520861"/>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800"/>
                  </a:spcAft>
                </a:pPr>
                <a:r>
                  <a:rPr lang="en-US" sz="1400" dirty="0">
                    <a:effectLst/>
                    <a:latin typeface="Century Gothic" panose="020B0502020202020204" pitchFamily="34" charset="0"/>
                    <a:ea typeface="Calibri" panose="020F0502020204030204" pitchFamily="34" charset="0"/>
                    <a:cs typeface="Times New Roman" panose="02020603050405020304" pitchFamily="18" charset="0"/>
                  </a:rPr>
                  <a:t>Milestone 4</a:t>
                </a:r>
              </a:p>
              <a:p>
                <a:pPr marL="0" marR="0">
                  <a:spcBef>
                    <a:spcPts val="0"/>
                  </a:spcBef>
                  <a:spcAft>
                    <a:spcPts val="800"/>
                  </a:spcAft>
                </a:pPr>
                <a:r>
                  <a:rPr lang="en-US" sz="1400" dirty="0">
                    <a:effectLst/>
                    <a:latin typeface="Century Gothic" panose="020B0502020202020204" pitchFamily="34" charset="0"/>
                    <a:ea typeface="Calibri" panose="020F0502020204030204" pitchFamily="34" charset="0"/>
                    <a:cs typeface="Times New Roman" panose="02020603050405020304" pitchFamily="18" charset="0"/>
                  </a:rPr>
                  <a:t>00/00/00</a:t>
                </a:r>
              </a:p>
            </p:txBody>
          </p:sp>
          <p:sp>
            <p:nvSpPr>
              <p:cNvPr id="89" name="Text Box 23">
                <a:extLst>
                  <a:ext uri="{FF2B5EF4-FFF2-40B4-BE49-F238E27FC236}">
                    <a16:creationId xmlns:a16="http://schemas.microsoft.com/office/drawing/2014/main" id="{1B8405D0-2509-BE48-81E2-D6DBB11D9F97}"/>
                  </a:ext>
                </a:extLst>
              </p:cNvPr>
              <p:cNvSpPr txBox="1"/>
              <p:nvPr/>
            </p:nvSpPr>
            <p:spPr>
              <a:xfrm>
                <a:off x="4095535" y="1491820"/>
                <a:ext cx="1412111" cy="520861"/>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800"/>
                  </a:spcAft>
                </a:pPr>
                <a:r>
                  <a:rPr lang="en-US" sz="1400" dirty="0">
                    <a:effectLst/>
                    <a:latin typeface="Century Gothic" panose="020B0502020202020204" pitchFamily="34" charset="0"/>
                    <a:ea typeface="Calibri" panose="020F0502020204030204" pitchFamily="34" charset="0"/>
                    <a:cs typeface="Times New Roman" panose="02020603050405020304" pitchFamily="18" charset="0"/>
                  </a:rPr>
                  <a:t>Milestone 6</a:t>
                </a:r>
              </a:p>
              <a:p>
                <a:pPr marL="0" marR="0">
                  <a:spcBef>
                    <a:spcPts val="0"/>
                  </a:spcBef>
                  <a:spcAft>
                    <a:spcPts val="800"/>
                  </a:spcAft>
                </a:pPr>
                <a:r>
                  <a:rPr lang="en-US" sz="1400" dirty="0">
                    <a:effectLst/>
                    <a:latin typeface="Century Gothic" panose="020B0502020202020204" pitchFamily="34" charset="0"/>
                    <a:ea typeface="Calibri" panose="020F0502020204030204" pitchFamily="34" charset="0"/>
                    <a:cs typeface="Times New Roman" panose="02020603050405020304" pitchFamily="18" charset="0"/>
                  </a:rPr>
                  <a:t>00/00/00</a:t>
                </a:r>
              </a:p>
            </p:txBody>
          </p:sp>
          <p:sp>
            <p:nvSpPr>
              <p:cNvPr id="90" name="Text Box 23">
                <a:extLst>
                  <a:ext uri="{FF2B5EF4-FFF2-40B4-BE49-F238E27FC236}">
                    <a16:creationId xmlns:a16="http://schemas.microsoft.com/office/drawing/2014/main" id="{F4295392-AFA6-9341-BE1A-55FC87313A66}"/>
                  </a:ext>
                </a:extLst>
              </p:cNvPr>
              <p:cNvSpPr txBox="1"/>
              <p:nvPr/>
            </p:nvSpPr>
            <p:spPr>
              <a:xfrm>
                <a:off x="5766007" y="1491820"/>
                <a:ext cx="1412111" cy="520861"/>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800"/>
                  </a:spcAft>
                </a:pPr>
                <a:r>
                  <a:rPr lang="en-US" sz="1400" dirty="0">
                    <a:effectLst/>
                    <a:latin typeface="Century Gothic" panose="020B0502020202020204" pitchFamily="34" charset="0"/>
                    <a:ea typeface="Calibri" panose="020F0502020204030204" pitchFamily="34" charset="0"/>
                    <a:cs typeface="Times New Roman" panose="02020603050405020304" pitchFamily="18" charset="0"/>
                  </a:rPr>
                  <a:t>Milestone 8</a:t>
                </a:r>
              </a:p>
              <a:p>
                <a:pPr marL="0" marR="0">
                  <a:spcBef>
                    <a:spcPts val="0"/>
                  </a:spcBef>
                  <a:spcAft>
                    <a:spcPts val="800"/>
                  </a:spcAft>
                </a:pPr>
                <a:r>
                  <a:rPr lang="en-US" sz="1400" dirty="0">
                    <a:effectLst/>
                    <a:latin typeface="Century Gothic" panose="020B0502020202020204" pitchFamily="34" charset="0"/>
                    <a:ea typeface="Calibri" panose="020F0502020204030204" pitchFamily="34" charset="0"/>
                    <a:cs typeface="Times New Roman" panose="02020603050405020304" pitchFamily="18" charset="0"/>
                  </a:rPr>
                  <a:t>00/00/00</a:t>
                </a:r>
              </a:p>
            </p:txBody>
          </p:sp>
          <p:sp>
            <p:nvSpPr>
              <p:cNvPr id="91" name="Text Box 23">
                <a:extLst>
                  <a:ext uri="{FF2B5EF4-FFF2-40B4-BE49-F238E27FC236}">
                    <a16:creationId xmlns:a16="http://schemas.microsoft.com/office/drawing/2014/main" id="{C06E4E96-5502-4B4F-B7F6-3808E58AE7A5}"/>
                  </a:ext>
                </a:extLst>
              </p:cNvPr>
              <p:cNvSpPr txBox="1"/>
              <p:nvPr/>
            </p:nvSpPr>
            <p:spPr>
              <a:xfrm>
                <a:off x="7459519" y="1491820"/>
                <a:ext cx="1412111" cy="520861"/>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800"/>
                  </a:spcAft>
                </a:pPr>
                <a:r>
                  <a:rPr lang="en-US" sz="1400" dirty="0">
                    <a:effectLst/>
                    <a:latin typeface="Century Gothic" panose="020B0502020202020204" pitchFamily="34" charset="0"/>
                    <a:ea typeface="Calibri" panose="020F0502020204030204" pitchFamily="34" charset="0"/>
                    <a:cs typeface="Times New Roman" panose="02020603050405020304" pitchFamily="18" charset="0"/>
                  </a:rPr>
                  <a:t>Milestone 10</a:t>
                </a:r>
              </a:p>
              <a:p>
                <a:pPr marL="0" marR="0">
                  <a:spcBef>
                    <a:spcPts val="0"/>
                  </a:spcBef>
                  <a:spcAft>
                    <a:spcPts val="800"/>
                  </a:spcAft>
                </a:pPr>
                <a:r>
                  <a:rPr lang="en-US" sz="1400" dirty="0">
                    <a:effectLst/>
                    <a:latin typeface="Century Gothic" panose="020B0502020202020204" pitchFamily="34" charset="0"/>
                    <a:ea typeface="Calibri" panose="020F0502020204030204" pitchFamily="34" charset="0"/>
                    <a:cs typeface="Times New Roman" panose="02020603050405020304" pitchFamily="18" charset="0"/>
                  </a:rPr>
                  <a:t>00/00/00</a:t>
                </a:r>
              </a:p>
            </p:txBody>
          </p:sp>
        </p:grpSp>
      </p:grpSp>
      <p:sp>
        <p:nvSpPr>
          <p:cNvPr id="92" name="Subtitle 2">
            <a:extLst>
              <a:ext uri="{FF2B5EF4-FFF2-40B4-BE49-F238E27FC236}">
                <a16:creationId xmlns:a16="http://schemas.microsoft.com/office/drawing/2014/main" id="{324D67DB-0547-364D-9A0C-56FAE5FBB5E6}"/>
              </a:ext>
            </a:extLst>
          </p:cNvPr>
          <p:cNvSpPr txBox="1">
            <a:spLocks/>
          </p:cNvSpPr>
          <p:nvPr/>
        </p:nvSpPr>
        <p:spPr>
          <a:xfrm>
            <a:off x="70167" y="22945"/>
            <a:ext cx="4826000" cy="391936"/>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150"/>
              </a:lnSpc>
            </a:pPr>
            <a:r>
              <a:rPr lang="en-US" sz="2200" dirty="0">
                <a:solidFill>
                  <a:schemeClr val="tx2">
                    <a:lumMod val="75000"/>
                  </a:schemeClr>
                </a:solidFill>
                <a:latin typeface="Century Gothic" panose="020B0502020202020204" pitchFamily="34" charset="0"/>
                <a:ea typeface="Montserrat Light" charset="0"/>
                <a:cs typeface="Montserrat Light" charset="0"/>
              </a:rPr>
              <a:t>ORIGINAL PROJECT SCHEDULE</a:t>
            </a:r>
          </a:p>
        </p:txBody>
      </p:sp>
      <p:grpSp>
        <p:nvGrpSpPr>
          <p:cNvPr id="93" name="Group 92">
            <a:extLst>
              <a:ext uri="{FF2B5EF4-FFF2-40B4-BE49-F238E27FC236}">
                <a16:creationId xmlns:a16="http://schemas.microsoft.com/office/drawing/2014/main" id="{C8815B77-DF6A-984E-805B-1CF5E33897D5}"/>
              </a:ext>
            </a:extLst>
          </p:cNvPr>
          <p:cNvGrpSpPr/>
          <p:nvPr/>
        </p:nvGrpSpPr>
        <p:grpSpPr>
          <a:xfrm>
            <a:off x="630865" y="3745799"/>
            <a:ext cx="11980394" cy="2490166"/>
            <a:chOff x="0" y="-25300"/>
            <a:chExt cx="9732193" cy="2222108"/>
          </a:xfrm>
        </p:grpSpPr>
        <p:cxnSp>
          <p:nvCxnSpPr>
            <p:cNvPr id="94" name="Straight Connector 93">
              <a:extLst>
                <a:ext uri="{FF2B5EF4-FFF2-40B4-BE49-F238E27FC236}">
                  <a16:creationId xmlns:a16="http://schemas.microsoft.com/office/drawing/2014/main" id="{9B100C0D-6D5B-D946-98BB-2628563DBA9E}"/>
                </a:ext>
              </a:extLst>
            </p:cNvPr>
            <p:cNvCxnSpPr/>
            <p:nvPr/>
          </p:nvCxnSpPr>
          <p:spPr>
            <a:xfrm>
              <a:off x="69997" y="1098207"/>
              <a:ext cx="8807788" cy="0"/>
            </a:xfrm>
            <a:prstGeom prst="line">
              <a:avLst/>
            </a:prstGeom>
            <a:ln w="19050">
              <a:solidFill>
                <a:schemeClr val="bg1">
                  <a:lumMod val="75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grpSp>
          <p:nvGrpSpPr>
            <p:cNvPr id="95" name="Group 94">
              <a:extLst>
                <a:ext uri="{FF2B5EF4-FFF2-40B4-BE49-F238E27FC236}">
                  <a16:creationId xmlns:a16="http://schemas.microsoft.com/office/drawing/2014/main" id="{00390A4E-0DCC-6442-B6F8-896266B0AEDD}"/>
                </a:ext>
              </a:extLst>
            </p:cNvPr>
            <p:cNvGrpSpPr/>
            <p:nvPr/>
          </p:nvGrpSpPr>
          <p:grpSpPr>
            <a:xfrm>
              <a:off x="0" y="-25300"/>
              <a:ext cx="9732193" cy="2222108"/>
              <a:chOff x="0" y="-210566"/>
              <a:chExt cx="9735665" cy="2223247"/>
            </a:xfrm>
          </p:grpSpPr>
          <p:sp>
            <p:nvSpPr>
              <p:cNvPr id="96" name="Text Box 23">
                <a:extLst>
                  <a:ext uri="{FF2B5EF4-FFF2-40B4-BE49-F238E27FC236}">
                    <a16:creationId xmlns:a16="http://schemas.microsoft.com/office/drawing/2014/main" id="{1990FBE2-DECE-5D43-82CF-65A493AE3EBD}"/>
                  </a:ext>
                </a:extLst>
              </p:cNvPr>
              <p:cNvSpPr txBox="1"/>
              <p:nvPr/>
            </p:nvSpPr>
            <p:spPr>
              <a:xfrm>
                <a:off x="0" y="-210566"/>
                <a:ext cx="1412111" cy="520861"/>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800"/>
                  </a:spcAft>
                </a:pPr>
                <a:r>
                  <a:rPr lang="en-US" sz="1400" dirty="0">
                    <a:effectLst/>
                    <a:latin typeface="Century Gothic" panose="020B0502020202020204" pitchFamily="34" charset="0"/>
                    <a:ea typeface="Calibri" panose="020F0502020204030204" pitchFamily="34" charset="0"/>
                    <a:cs typeface="Times New Roman" panose="02020603050405020304" pitchFamily="18" charset="0"/>
                  </a:rPr>
                  <a:t>Milestone 1</a:t>
                </a:r>
              </a:p>
              <a:p>
                <a:pPr marL="0" marR="0">
                  <a:spcBef>
                    <a:spcPts val="0"/>
                  </a:spcBef>
                  <a:spcAft>
                    <a:spcPts val="800"/>
                  </a:spcAft>
                </a:pPr>
                <a:r>
                  <a:rPr lang="en-US" sz="1400" dirty="0">
                    <a:effectLst/>
                    <a:latin typeface="Century Gothic" panose="020B0502020202020204" pitchFamily="34" charset="0"/>
                    <a:ea typeface="Calibri" panose="020F0502020204030204" pitchFamily="34" charset="0"/>
                    <a:cs typeface="Times New Roman" panose="02020603050405020304" pitchFamily="18" charset="0"/>
                  </a:rPr>
                  <a:t>00/00/00</a:t>
                </a:r>
              </a:p>
            </p:txBody>
          </p:sp>
          <p:cxnSp>
            <p:nvCxnSpPr>
              <p:cNvPr id="97" name="Straight Connector 96">
                <a:extLst>
                  <a:ext uri="{FF2B5EF4-FFF2-40B4-BE49-F238E27FC236}">
                    <a16:creationId xmlns:a16="http://schemas.microsoft.com/office/drawing/2014/main" id="{8343D965-34E5-554C-A081-DE18E85F8A96}"/>
                  </a:ext>
                </a:extLst>
              </p:cNvPr>
              <p:cNvCxnSpPr>
                <a:cxnSpLocks/>
              </p:cNvCxnSpPr>
              <p:nvPr/>
            </p:nvCxnSpPr>
            <p:spPr>
              <a:xfrm>
                <a:off x="246380" y="399837"/>
                <a:ext cx="0" cy="512913"/>
              </a:xfrm>
              <a:prstGeom prst="line">
                <a:avLst/>
              </a:prstGeom>
              <a:ln w="12700">
                <a:solidFill>
                  <a:schemeClr val="bg1">
                    <a:lumMod val="75000"/>
                  </a:schemeClr>
                </a:solidFill>
                <a:prstDash val="dash"/>
                <a:headEnd type="oval"/>
                <a:tailEnd type="oval"/>
              </a:ln>
            </p:spPr>
            <p:style>
              <a:lnRef idx="1">
                <a:schemeClr val="accent1"/>
              </a:lnRef>
              <a:fillRef idx="0">
                <a:schemeClr val="accent1"/>
              </a:fillRef>
              <a:effectRef idx="0">
                <a:schemeClr val="accent1"/>
              </a:effectRef>
              <a:fontRef idx="minor">
                <a:schemeClr val="tx1"/>
              </a:fontRef>
            </p:style>
          </p:cxnSp>
          <p:sp>
            <p:nvSpPr>
              <p:cNvPr id="98" name="Oval 97">
                <a:extLst>
                  <a:ext uri="{FF2B5EF4-FFF2-40B4-BE49-F238E27FC236}">
                    <a16:creationId xmlns:a16="http://schemas.microsoft.com/office/drawing/2014/main" id="{C3C94FDA-9003-334F-867C-5EDB2F368EF7}"/>
                  </a:ext>
                </a:extLst>
              </p:cNvPr>
              <p:cNvSpPr/>
              <p:nvPr/>
            </p:nvSpPr>
            <p:spPr>
              <a:xfrm>
                <a:off x="195580" y="864898"/>
                <a:ext cx="92702" cy="92702"/>
              </a:xfrm>
              <a:prstGeom prst="ellipse">
                <a:avLst/>
              </a:prstGeom>
              <a:solidFill>
                <a:schemeClr val="accent6">
                  <a:lumMod val="60000"/>
                  <a:lumOff val="40000"/>
                </a:scheme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sz="2400" dirty="0"/>
              </a:p>
            </p:txBody>
          </p:sp>
          <p:cxnSp>
            <p:nvCxnSpPr>
              <p:cNvPr id="99" name="Straight Connector 98">
                <a:extLst>
                  <a:ext uri="{FF2B5EF4-FFF2-40B4-BE49-F238E27FC236}">
                    <a16:creationId xmlns:a16="http://schemas.microsoft.com/office/drawing/2014/main" id="{A5B98782-EB81-0D45-9986-26839F3830C0}"/>
                  </a:ext>
                </a:extLst>
              </p:cNvPr>
              <p:cNvCxnSpPr>
                <a:cxnSpLocks/>
              </p:cNvCxnSpPr>
              <p:nvPr/>
            </p:nvCxnSpPr>
            <p:spPr>
              <a:xfrm>
                <a:off x="1070097" y="912750"/>
                <a:ext cx="0" cy="512913"/>
              </a:xfrm>
              <a:prstGeom prst="line">
                <a:avLst/>
              </a:prstGeom>
              <a:ln w="12700">
                <a:solidFill>
                  <a:schemeClr val="bg1">
                    <a:lumMod val="75000"/>
                  </a:schemeClr>
                </a:solidFill>
                <a:prstDash val="dash"/>
                <a:headEnd type="oval"/>
                <a:tailEnd type="oval"/>
              </a:ln>
            </p:spPr>
            <p:style>
              <a:lnRef idx="1">
                <a:schemeClr val="accent1"/>
              </a:lnRef>
              <a:fillRef idx="0">
                <a:schemeClr val="accent1"/>
              </a:fillRef>
              <a:effectRef idx="0">
                <a:schemeClr val="accent1"/>
              </a:effectRef>
              <a:fontRef idx="minor">
                <a:schemeClr val="tx1"/>
              </a:fontRef>
            </p:style>
          </p:cxnSp>
          <p:sp>
            <p:nvSpPr>
              <p:cNvPr id="100" name="Oval 99">
                <a:extLst>
                  <a:ext uri="{FF2B5EF4-FFF2-40B4-BE49-F238E27FC236}">
                    <a16:creationId xmlns:a16="http://schemas.microsoft.com/office/drawing/2014/main" id="{34F88428-8131-F546-BAA3-0E14A2A7F0F7}"/>
                  </a:ext>
                </a:extLst>
              </p:cNvPr>
              <p:cNvSpPr/>
              <p:nvPr/>
            </p:nvSpPr>
            <p:spPr>
              <a:xfrm>
                <a:off x="1020591" y="864899"/>
                <a:ext cx="92702" cy="92701"/>
              </a:xfrm>
              <a:prstGeom prst="ellipse">
                <a:avLst/>
              </a:prstGeom>
              <a:solidFill>
                <a:schemeClr val="accent6">
                  <a:lumMod val="60000"/>
                  <a:lumOff val="40000"/>
                </a:scheme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sz="2400" dirty="0"/>
              </a:p>
            </p:txBody>
          </p:sp>
          <p:cxnSp>
            <p:nvCxnSpPr>
              <p:cNvPr id="101" name="Straight Connector 100">
                <a:extLst>
                  <a:ext uri="{FF2B5EF4-FFF2-40B4-BE49-F238E27FC236}">
                    <a16:creationId xmlns:a16="http://schemas.microsoft.com/office/drawing/2014/main" id="{EB12AD84-C344-1248-BE62-407452B82790}"/>
                  </a:ext>
                </a:extLst>
              </p:cNvPr>
              <p:cNvCxnSpPr>
                <a:cxnSpLocks/>
              </p:cNvCxnSpPr>
              <p:nvPr/>
            </p:nvCxnSpPr>
            <p:spPr>
              <a:xfrm>
                <a:off x="1934134" y="399837"/>
                <a:ext cx="0" cy="512913"/>
              </a:xfrm>
              <a:prstGeom prst="line">
                <a:avLst/>
              </a:prstGeom>
              <a:ln w="12700">
                <a:solidFill>
                  <a:schemeClr val="bg1">
                    <a:lumMod val="75000"/>
                  </a:schemeClr>
                </a:solidFill>
                <a:prstDash val="dash"/>
                <a:headEnd type="oval"/>
                <a:tailEnd type="oval"/>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0BA19D27-8461-9943-AB5A-F811DD9EC1B2}"/>
                  </a:ext>
                </a:extLst>
              </p:cNvPr>
              <p:cNvCxnSpPr>
                <a:cxnSpLocks/>
              </p:cNvCxnSpPr>
              <p:nvPr/>
            </p:nvCxnSpPr>
            <p:spPr>
              <a:xfrm>
                <a:off x="2757852" y="912750"/>
                <a:ext cx="0" cy="512913"/>
              </a:xfrm>
              <a:prstGeom prst="line">
                <a:avLst/>
              </a:prstGeom>
              <a:ln w="12700">
                <a:solidFill>
                  <a:schemeClr val="bg1">
                    <a:lumMod val="75000"/>
                  </a:schemeClr>
                </a:solidFill>
                <a:prstDash val="dash"/>
                <a:headEnd type="oval"/>
                <a:tailEnd type="oval"/>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118601D4-4AC7-ED41-97D3-4E659208DD96}"/>
                  </a:ext>
                </a:extLst>
              </p:cNvPr>
              <p:cNvCxnSpPr>
                <a:cxnSpLocks/>
              </p:cNvCxnSpPr>
              <p:nvPr/>
            </p:nvCxnSpPr>
            <p:spPr>
              <a:xfrm>
                <a:off x="3581564" y="399837"/>
                <a:ext cx="0" cy="512913"/>
              </a:xfrm>
              <a:prstGeom prst="line">
                <a:avLst/>
              </a:prstGeom>
              <a:ln w="12700">
                <a:solidFill>
                  <a:schemeClr val="bg1">
                    <a:lumMod val="75000"/>
                  </a:schemeClr>
                </a:solidFill>
                <a:prstDash val="dash"/>
                <a:headEnd type="oval"/>
                <a:tailEnd type="oval"/>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D72903B5-121A-C64A-9E1F-920BC6FFF4AF}"/>
                  </a:ext>
                </a:extLst>
              </p:cNvPr>
              <p:cNvCxnSpPr>
                <a:cxnSpLocks/>
              </p:cNvCxnSpPr>
              <p:nvPr/>
            </p:nvCxnSpPr>
            <p:spPr>
              <a:xfrm>
                <a:off x="4405284" y="912750"/>
                <a:ext cx="0" cy="512913"/>
              </a:xfrm>
              <a:prstGeom prst="line">
                <a:avLst/>
              </a:prstGeom>
              <a:ln w="12700">
                <a:solidFill>
                  <a:schemeClr val="bg1">
                    <a:lumMod val="75000"/>
                  </a:schemeClr>
                </a:solidFill>
                <a:prstDash val="dash"/>
                <a:headEnd type="oval"/>
                <a:tailEnd type="oval"/>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1F44A79B-E727-7E4F-9703-1819F52E79CE}"/>
                  </a:ext>
                </a:extLst>
              </p:cNvPr>
              <p:cNvCxnSpPr>
                <a:cxnSpLocks/>
              </p:cNvCxnSpPr>
              <p:nvPr/>
            </p:nvCxnSpPr>
            <p:spPr>
              <a:xfrm>
                <a:off x="5252035" y="399837"/>
                <a:ext cx="0" cy="512913"/>
              </a:xfrm>
              <a:prstGeom prst="line">
                <a:avLst/>
              </a:prstGeom>
              <a:ln w="12700">
                <a:solidFill>
                  <a:schemeClr val="bg1">
                    <a:lumMod val="75000"/>
                  </a:schemeClr>
                </a:solidFill>
                <a:prstDash val="dash"/>
                <a:headEnd type="oval"/>
                <a:tailEnd type="oval"/>
              </a:ln>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04A47129-803C-F14D-B41F-4AD4F90B0C27}"/>
                  </a:ext>
                </a:extLst>
              </p:cNvPr>
              <p:cNvCxnSpPr>
                <a:cxnSpLocks/>
              </p:cNvCxnSpPr>
              <p:nvPr/>
            </p:nvCxnSpPr>
            <p:spPr>
              <a:xfrm>
                <a:off x="6075755" y="912750"/>
                <a:ext cx="0" cy="512913"/>
              </a:xfrm>
              <a:prstGeom prst="line">
                <a:avLst/>
              </a:prstGeom>
              <a:ln w="12700">
                <a:solidFill>
                  <a:schemeClr val="bg1">
                    <a:lumMod val="75000"/>
                  </a:schemeClr>
                </a:solidFill>
                <a:prstDash val="dash"/>
                <a:headEnd type="oval"/>
                <a:tailEnd type="oval"/>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03BD6029-D921-124C-A0F4-7428F264599C}"/>
                  </a:ext>
                </a:extLst>
              </p:cNvPr>
              <p:cNvCxnSpPr>
                <a:cxnSpLocks/>
              </p:cNvCxnSpPr>
              <p:nvPr/>
            </p:nvCxnSpPr>
            <p:spPr>
              <a:xfrm>
                <a:off x="6945549" y="399837"/>
                <a:ext cx="0" cy="512913"/>
              </a:xfrm>
              <a:prstGeom prst="line">
                <a:avLst/>
              </a:prstGeom>
              <a:ln w="12700">
                <a:solidFill>
                  <a:schemeClr val="bg1">
                    <a:lumMod val="75000"/>
                  </a:schemeClr>
                </a:solidFill>
                <a:prstDash val="dash"/>
                <a:headEnd type="oval"/>
                <a:tailEnd type="oval"/>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75071A7E-1695-F045-BEFB-B53791F79CFE}"/>
                  </a:ext>
                </a:extLst>
              </p:cNvPr>
              <p:cNvCxnSpPr>
                <a:cxnSpLocks/>
              </p:cNvCxnSpPr>
              <p:nvPr/>
            </p:nvCxnSpPr>
            <p:spPr>
              <a:xfrm>
                <a:off x="7769268" y="912750"/>
                <a:ext cx="0" cy="512913"/>
              </a:xfrm>
              <a:prstGeom prst="line">
                <a:avLst/>
              </a:prstGeom>
              <a:ln w="12700">
                <a:solidFill>
                  <a:schemeClr val="bg1">
                    <a:lumMod val="75000"/>
                  </a:schemeClr>
                </a:solidFill>
                <a:prstDash val="dash"/>
                <a:headEnd type="oval"/>
                <a:tailEnd type="oval"/>
              </a:ln>
            </p:spPr>
            <p:style>
              <a:lnRef idx="1">
                <a:schemeClr val="accent1"/>
              </a:lnRef>
              <a:fillRef idx="0">
                <a:schemeClr val="accent1"/>
              </a:fillRef>
              <a:effectRef idx="0">
                <a:schemeClr val="accent1"/>
              </a:effectRef>
              <a:fontRef idx="minor">
                <a:schemeClr val="tx1"/>
              </a:fontRef>
            </p:style>
          </p:cxnSp>
          <p:cxnSp>
            <p:nvCxnSpPr>
              <p:cNvPr id="109" name="Straight Connector 108">
                <a:extLst>
                  <a:ext uri="{FF2B5EF4-FFF2-40B4-BE49-F238E27FC236}">
                    <a16:creationId xmlns:a16="http://schemas.microsoft.com/office/drawing/2014/main" id="{3EA4B9C0-D1D4-C240-8FEA-CA536C08C21E}"/>
                  </a:ext>
                </a:extLst>
              </p:cNvPr>
              <p:cNvCxnSpPr>
                <a:cxnSpLocks/>
              </p:cNvCxnSpPr>
              <p:nvPr/>
            </p:nvCxnSpPr>
            <p:spPr>
              <a:xfrm>
                <a:off x="8575699" y="399837"/>
                <a:ext cx="0" cy="512913"/>
              </a:xfrm>
              <a:prstGeom prst="line">
                <a:avLst/>
              </a:prstGeom>
              <a:ln w="12700">
                <a:solidFill>
                  <a:schemeClr val="bg1">
                    <a:lumMod val="75000"/>
                  </a:schemeClr>
                </a:solidFill>
                <a:prstDash val="dash"/>
                <a:headEnd type="oval"/>
                <a:tailEnd type="oval"/>
              </a:ln>
            </p:spPr>
            <p:style>
              <a:lnRef idx="1">
                <a:schemeClr val="accent1"/>
              </a:lnRef>
              <a:fillRef idx="0">
                <a:schemeClr val="accent1"/>
              </a:fillRef>
              <a:effectRef idx="0">
                <a:schemeClr val="accent1"/>
              </a:effectRef>
              <a:fontRef idx="minor">
                <a:schemeClr val="tx1"/>
              </a:fontRef>
            </p:style>
          </p:cxnSp>
          <p:sp>
            <p:nvSpPr>
              <p:cNvPr id="110" name="Text Box 23">
                <a:extLst>
                  <a:ext uri="{FF2B5EF4-FFF2-40B4-BE49-F238E27FC236}">
                    <a16:creationId xmlns:a16="http://schemas.microsoft.com/office/drawing/2014/main" id="{9BDEF75A-AB3F-E442-BF07-82F94CBC8757}"/>
                  </a:ext>
                </a:extLst>
              </p:cNvPr>
              <p:cNvSpPr txBox="1"/>
              <p:nvPr/>
            </p:nvSpPr>
            <p:spPr>
              <a:xfrm>
                <a:off x="766113" y="1491820"/>
                <a:ext cx="1412111" cy="520861"/>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800"/>
                  </a:spcAft>
                </a:pPr>
                <a:r>
                  <a:rPr lang="en-US" sz="1400" dirty="0">
                    <a:effectLst/>
                    <a:latin typeface="Century Gothic" panose="020B0502020202020204" pitchFamily="34" charset="0"/>
                    <a:ea typeface="Calibri" panose="020F0502020204030204" pitchFamily="34" charset="0"/>
                    <a:cs typeface="Times New Roman" panose="02020603050405020304" pitchFamily="18" charset="0"/>
                  </a:rPr>
                  <a:t>Milestone 2</a:t>
                </a:r>
              </a:p>
              <a:p>
                <a:pPr marL="0" marR="0">
                  <a:spcBef>
                    <a:spcPts val="0"/>
                  </a:spcBef>
                  <a:spcAft>
                    <a:spcPts val="800"/>
                  </a:spcAft>
                </a:pPr>
                <a:r>
                  <a:rPr lang="en-US" sz="1400" dirty="0">
                    <a:effectLst/>
                    <a:latin typeface="Century Gothic" panose="020B0502020202020204" pitchFamily="34" charset="0"/>
                    <a:ea typeface="Calibri" panose="020F0502020204030204" pitchFamily="34" charset="0"/>
                    <a:cs typeface="Times New Roman" panose="02020603050405020304" pitchFamily="18" charset="0"/>
                  </a:rPr>
                  <a:t>00/00/00</a:t>
                </a:r>
              </a:p>
            </p:txBody>
          </p:sp>
          <p:sp>
            <p:nvSpPr>
              <p:cNvPr id="111" name="Oval 110">
                <a:extLst>
                  <a:ext uri="{FF2B5EF4-FFF2-40B4-BE49-F238E27FC236}">
                    <a16:creationId xmlns:a16="http://schemas.microsoft.com/office/drawing/2014/main" id="{9A3C1BAF-0158-644C-80E5-022E5F08E61A}"/>
                  </a:ext>
                </a:extLst>
              </p:cNvPr>
              <p:cNvSpPr/>
              <p:nvPr/>
            </p:nvSpPr>
            <p:spPr>
              <a:xfrm>
                <a:off x="1884628" y="864899"/>
                <a:ext cx="92702" cy="92701"/>
              </a:xfrm>
              <a:prstGeom prst="ellipse">
                <a:avLst/>
              </a:prstGeom>
              <a:solidFill>
                <a:schemeClr val="accent6">
                  <a:lumMod val="60000"/>
                  <a:lumOff val="40000"/>
                </a:scheme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sz="2400" dirty="0"/>
              </a:p>
            </p:txBody>
          </p:sp>
          <p:sp>
            <p:nvSpPr>
              <p:cNvPr id="112" name="Oval 111">
                <a:extLst>
                  <a:ext uri="{FF2B5EF4-FFF2-40B4-BE49-F238E27FC236}">
                    <a16:creationId xmlns:a16="http://schemas.microsoft.com/office/drawing/2014/main" id="{E2BADFAF-69D2-0743-B332-AE6E87DBC88A}"/>
                  </a:ext>
                </a:extLst>
              </p:cNvPr>
              <p:cNvSpPr/>
              <p:nvPr/>
            </p:nvSpPr>
            <p:spPr>
              <a:xfrm>
                <a:off x="2708343" y="864899"/>
                <a:ext cx="92702" cy="92701"/>
              </a:xfrm>
              <a:prstGeom prst="ellipse">
                <a:avLst/>
              </a:prstGeom>
              <a:solidFill>
                <a:schemeClr val="accent6">
                  <a:lumMod val="60000"/>
                  <a:lumOff val="40000"/>
                </a:scheme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sz="2400" dirty="0"/>
              </a:p>
            </p:txBody>
          </p:sp>
          <p:sp>
            <p:nvSpPr>
              <p:cNvPr id="113" name="Oval 112">
                <a:extLst>
                  <a:ext uri="{FF2B5EF4-FFF2-40B4-BE49-F238E27FC236}">
                    <a16:creationId xmlns:a16="http://schemas.microsoft.com/office/drawing/2014/main" id="{952A518E-68FF-CB41-AC2D-FEFE70D2D0EB}"/>
                  </a:ext>
                </a:extLst>
              </p:cNvPr>
              <p:cNvSpPr/>
              <p:nvPr/>
            </p:nvSpPr>
            <p:spPr>
              <a:xfrm>
                <a:off x="3543583" y="864899"/>
                <a:ext cx="92702" cy="92701"/>
              </a:xfrm>
              <a:prstGeom prst="ellipse">
                <a:avLst/>
              </a:prstGeom>
              <a:solidFill>
                <a:schemeClr val="accent6">
                  <a:lumMod val="60000"/>
                  <a:lumOff val="40000"/>
                </a:scheme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sz="2400" dirty="0"/>
              </a:p>
            </p:txBody>
          </p:sp>
          <p:sp>
            <p:nvSpPr>
              <p:cNvPr id="114" name="Oval 113">
                <a:extLst>
                  <a:ext uri="{FF2B5EF4-FFF2-40B4-BE49-F238E27FC236}">
                    <a16:creationId xmlns:a16="http://schemas.microsoft.com/office/drawing/2014/main" id="{DCBAEE2F-8D59-A84B-BBAA-2BCC85A67957}"/>
                  </a:ext>
                </a:extLst>
              </p:cNvPr>
              <p:cNvSpPr/>
              <p:nvPr/>
            </p:nvSpPr>
            <p:spPr>
              <a:xfrm>
                <a:off x="4361540" y="864899"/>
                <a:ext cx="92702" cy="92701"/>
              </a:xfrm>
              <a:prstGeom prst="ellipse">
                <a:avLst/>
              </a:prstGeom>
              <a:solidFill>
                <a:schemeClr val="accent6">
                  <a:lumMod val="60000"/>
                  <a:lumOff val="40000"/>
                </a:scheme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sz="2400" dirty="0"/>
              </a:p>
            </p:txBody>
          </p:sp>
          <p:sp>
            <p:nvSpPr>
              <p:cNvPr id="115" name="Oval 114">
                <a:extLst>
                  <a:ext uri="{FF2B5EF4-FFF2-40B4-BE49-F238E27FC236}">
                    <a16:creationId xmlns:a16="http://schemas.microsoft.com/office/drawing/2014/main" id="{231C3864-9978-F64D-822D-5660361F7990}"/>
                  </a:ext>
                </a:extLst>
              </p:cNvPr>
              <p:cNvSpPr/>
              <p:nvPr/>
            </p:nvSpPr>
            <p:spPr>
              <a:xfrm>
                <a:off x="5208293" y="864899"/>
                <a:ext cx="92702" cy="92701"/>
              </a:xfrm>
              <a:prstGeom prst="ellipse">
                <a:avLst/>
              </a:prstGeom>
              <a:solidFill>
                <a:schemeClr val="accent6">
                  <a:lumMod val="60000"/>
                  <a:lumOff val="40000"/>
                </a:scheme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sz="2400" dirty="0"/>
              </a:p>
            </p:txBody>
          </p:sp>
          <p:sp>
            <p:nvSpPr>
              <p:cNvPr id="116" name="Oval 115">
                <a:extLst>
                  <a:ext uri="{FF2B5EF4-FFF2-40B4-BE49-F238E27FC236}">
                    <a16:creationId xmlns:a16="http://schemas.microsoft.com/office/drawing/2014/main" id="{164C2A28-47FA-A145-B9A0-F35B9B88DCD1}"/>
                  </a:ext>
                </a:extLst>
              </p:cNvPr>
              <p:cNvSpPr/>
              <p:nvPr/>
            </p:nvSpPr>
            <p:spPr>
              <a:xfrm>
                <a:off x="6032009" y="864899"/>
                <a:ext cx="92702" cy="92701"/>
              </a:xfrm>
              <a:prstGeom prst="ellipse">
                <a:avLst/>
              </a:prstGeom>
              <a:solidFill>
                <a:schemeClr val="accent6">
                  <a:lumMod val="60000"/>
                  <a:lumOff val="40000"/>
                </a:scheme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sz="2400" dirty="0"/>
              </a:p>
            </p:txBody>
          </p:sp>
          <p:sp>
            <p:nvSpPr>
              <p:cNvPr id="117" name="Oval 116">
                <a:extLst>
                  <a:ext uri="{FF2B5EF4-FFF2-40B4-BE49-F238E27FC236}">
                    <a16:creationId xmlns:a16="http://schemas.microsoft.com/office/drawing/2014/main" id="{168165CC-037C-D249-8758-AB5C8D6BEF7D}"/>
                  </a:ext>
                </a:extLst>
              </p:cNvPr>
              <p:cNvSpPr/>
              <p:nvPr/>
            </p:nvSpPr>
            <p:spPr>
              <a:xfrm>
                <a:off x="6896045" y="864899"/>
                <a:ext cx="92702" cy="92701"/>
              </a:xfrm>
              <a:prstGeom prst="ellipse">
                <a:avLst/>
              </a:prstGeom>
              <a:solidFill>
                <a:schemeClr val="accent6">
                  <a:lumMod val="60000"/>
                  <a:lumOff val="40000"/>
                </a:scheme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sz="2400" dirty="0"/>
              </a:p>
            </p:txBody>
          </p:sp>
          <p:sp>
            <p:nvSpPr>
              <p:cNvPr id="118" name="Oval 117">
                <a:extLst>
                  <a:ext uri="{FF2B5EF4-FFF2-40B4-BE49-F238E27FC236}">
                    <a16:creationId xmlns:a16="http://schemas.microsoft.com/office/drawing/2014/main" id="{79B5AD43-0C61-A54A-AA89-81D55B9B89B6}"/>
                  </a:ext>
                </a:extLst>
              </p:cNvPr>
              <p:cNvSpPr/>
              <p:nvPr/>
            </p:nvSpPr>
            <p:spPr>
              <a:xfrm>
                <a:off x="7725520" y="864899"/>
                <a:ext cx="92702" cy="92701"/>
              </a:xfrm>
              <a:prstGeom prst="ellipse">
                <a:avLst/>
              </a:prstGeom>
              <a:solidFill>
                <a:schemeClr val="accent6">
                  <a:lumMod val="60000"/>
                  <a:lumOff val="40000"/>
                </a:scheme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sz="2400" dirty="0"/>
              </a:p>
            </p:txBody>
          </p:sp>
          <p:sp>
            <p:nvSpPr>
              <p:cNvPr id="119" name="Oval 118">
                <a:extLst>
                  <a:ext uri="{FF2B5EF4-FFF2-40B4-BE49-F238E27FC236}">
                    <a16:creationId xmlns:a16="http://schemas.microsoft.com/office/drawing/2014/main" id="{CB974886-9E1D-FF4C-A4A2-7EB744997112}"/>
                  </a:ext>
                </a:extLst>
              </p:cNvPr>
              <p:cNvSpPr/>
              <p:nvPr/>
            </p:nvSpPr>
            <p:spPr>
              <a:xfrm>
                <a:off x="8531955" y="864899"/>
                <a:ext cx="92702" cy="92701"/>
              </a:xfrm>
              <a:prstGeom prst="ellipse">
                <a:avLst/>
              </a:prstGeom>
              <a:solidFill>
                <a:schemeClr val="accent6">
                  <a:lumMod val="60000"/>
                  <a:lumOff val="40000"/>
                </a:scheme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sz="2400" dirty="0"/>
              </a:p>
            </p:txBody>
          </p:sp>
          <p:sp>
            <p:nvSpPr>
              <p:cNvPr id="120" name="Text Box 23">
                <a:extLst>
                  <a:ext uri="{FF2B5EF4-FFF2-40B4-BE49-F238E27FC236}">
                    <a16:creationId xmlns:a16="http://schemas.microsoft.com/office/drawing/2014/main" id="{4843321C-A79B-6D4E-B1C5-E4802F8AB543}"/>
                  </a:ext>
                </a:extLst>
              </p:cNvPr>
              <p:cNvSpPr txBox="1"/>
              <p:nvPr/>
            </p:nvSpPr>
            <p:spPr>
              <a:xfrm>
                <a:off x="1687750" y="-210566"/>
                <a:ext cx="1412111" cy="520861"/>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800"/>
                  </a:spcAft>
                </a:pPr>
                <a:r>
                  <a:rPr lang="en-US" sz="1400" dirty="0">
                    <a:effectLst/>
                    <a:latin typeface="Century Gothic" panose="020B0502020202020204" pitchFamily="34" charset="0"/>
                    <a:ea typeface="Calibri" panose="020F0502020204030204" pitchFamily="34" charset="0"/>
                    <a:cs typeface="Times New Roman" panose="02020603050405020304" pitchFamily="18" charset="0"/>
                  </a:rPr>
                  <a:t>Milestone 3</a:t>
                </a:r>
              </a:p>
              <a:p>
                <a:pPr marL="0" marR="0">
                  <a:spcBef>
                    <a:spcPts val="0"/>
                  </a:spcBef>
                  <a:spcAft>
                    <a:spcPts val="800"/>
                  </a:spcAft>
                </a:pPr>
                <a:r>
                  <a:rPr lang="en-US" sz="1400" dirty="0">
                    <a:effectLst/>
                    <a:latin typeface="Century Gothic" panose="020B0502020202020204" pitchFamily="34" charset="0"/>
                    <a:ea typeface="Calibri" panose="020F0502020204030204" pitchFamily="34" charset="0"/>
                    <a:cs typeface="Times New Roman" panose="02020603050405020304" pitchFamily="18" charset="0"/>
                  </a:rPr>
                  <a:t>00/00/00</a:t>
                </a:r>
              </a:p>
            </p:txBody>
          </p:sp>
          <p:sp>
            <p:nvSpPr>
              <p:cNvPr id="121" name="Text Box 23">
                <a:extLst>
                  <a:ext uri="{FF2B5EF4-FFF2-40B4-BE49-F238E27FC236}">
                    <a16:creationId xmlns:a16="http://schemas.microsoft.com/office/drawing/2014/main" id="{DA2FA759-1376-C040-8233-72737C060650}"/>
                  </a:ext>
                </a:extLst>
              </p:cNvPr>
              <p:cNvSpPr txBox="1"/>
              <p:nvPr/>
            </p:nvSpPr>
            <p:spPr>
              <a:xfrm>
                <a:off x="3335181" y="-210566"/>
                <a:ext cx="1412111" cy="520861"/>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800"/>
                  </a:spcAft>
                </a:pPr>
                <a:r>
                  <a:rPr lang="en-US" sz="1400" dirty="0">
                    <a:effectLst/>
                    <a:latin typeface="Century Gothic" panose="020B0502020202020204" pitchFamily="34" charset="0"/>
                    <a:ea typeface="Calibri" panose="020F0502020204030204" pitchFamily="34" charset="0"/>
                    <a:cs typeface="Times New Roman" panose="02020603050405020304" pitchFamily="18" charset="0"/>
                  </a:rPr>
                  <a:t>Milestone 5</a:t>
                </a:r>
              </a:p>
              <a:p>
                <a:pPr marL="0" marR="0">
                  <a:spcBef>
                    <a:spcPts val="0"/>
                  </a:spcBef>
                  <a:spcAft>
                    <a:spcPts val="800"/>
                  </a:spcAft>
                </a:pPr>
                <a:r>
                  <a:rPr lang="en-US" sz="1400" dirty="0">
                    <a:effectLst/>
                    <a:latin typeface="Century Gothic" panose="020B0502020202020204" pitchFamily="34" charset="0"/>
                    <a:ea typeface="Calibri" panose="020F0502020204030204" pitchFamily="34" charset="0"/>
                    <a:cs typeface="Times New Roman" panose="02020603050405020304" pitchFamily="18" charset="0"/>
                  </a:rPr>
                  <a:t>00/00/00</a:t>
                </a:r>
              </a:p>
            </p:txBody>
          </p:sp>
          <p:sp>
            <p:nvSpPr>
              <p:cNvPr id="122" name="Text Box 23">
                <a:extLst>
                  <a:ext uri="{FF2B5EF4-FFF2-40B4-BE49-F238E27FC236}">
                    <a16:creationId xmlns:a16="http://schemas.microsoft.com/office/drawing/2014/main" id="{5F0F4CE7-4585-B24F-A4A4-D237529A08EF}"/>
                  </a:ext>
                </a:extLst>
              </p:cNvPr>
              <p:cNvSpPr txBox="1"/>
              <p:nvPr/>
            </p:nvSpPr>
            <p:spPr>
              <a:xfrm>
                <a:off x="5005652" y="-210566"/>
                <a:ext cx="1412111" cy="520861"/>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800"/>
                  </a:spcAft>
                </a:pPr>
                <a:r>
                  <a:rPr lang="en-US" sz="1400" dirty="0">
                    <a:effectLst/>
                    <a:latin typeface="Century Gothic" panose="020B0502020202020204" pitchFamily="34" charset="0"/>
                    <a:ea typeface="Calibri" panose="020F0502020204030204" pitchFamily="34" charset="0"/>
                    <a:cs typeface="Times New Roman" panose="02020603050405020304" pitchFamily="18" charset="0"/>
                  </a:rPr>
                  <a:t>Milestone 7</a:t>
                </a:r>
              </a:p>
              <a:p>
                <a:pPr marL="0" marR="0">
                  <a:spcBef>
                    <a:spcPts val="0"/>
                  </a:spcBef>
                  <a:spcAft>
                    <a:spcPts val="800"/>
                  </a:spcAft>
                </a:pPr>
                <a:r>
                  <a:rPr lang="en-US" sz="1400" dirty="0">
                    <a:effectLst/>
                    <a:latin typeface="Century Gothic" panose="020B0502020202020204" pitchFamily="34" charset="0"/>
                    <a:ea typeface="Calibri" panose="020F0502020204030204" pitchFamily="34" charset="0"/>
                    <a:cs typeface="Times New Roman" panose="02020603050405020304" pitchFamily="18" charset="0"/>
                  </a:rPr>
                  <a:t>00/00/00</a:t>
                </a:r>
              </a:p>
            </p:txBody>
          </p:sp>
          <p:sp>
            <p:nvSpPr>
              <p:cNvPr id="123" name="Text Box 23">
                <a:extLst>
                  <a:ext uri="{FF2B5EF4-FFF2-40B4-BE49-F238E27FC236}">
                    <a16:creationId xmlns:a16="http://schemas.microsoft.com/office/drawing/2014/main" id="{98741DD8-2E71-3644-8CC8-03E440ABAB2A}"/>
                  </a:ext>
                </a:extLst>
              </p:cNvPr>
              <p:cNvSpPr txBox="1"/>
              <p:nvPr/>
            </p:nvSpPr>
            <p:spPr>
              <a:xfrm>
                <a:off x="6699164" y="-210566"/>
                <a:ext cx="1412111" cy="520861"/>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800"/>
                  </a:spcAft>
                </a:pPr>
                <a:r>
                  <a:rPr lang="en-US" sz="1400" dirty="0">
                    <a:effectLst/>
                    <a:latin typeface="Century Gothic" panose="020B0502020202020204" pitchFamily="34" charset="0"/>
                    <a:ea typeface="Calibri" panose="020F0502020204030204" pitchFamily="34" charset="0"/>
                    <a:cs typeface="Times New Roman" panose="02020603050405020304" pitchFamily="18" charset="0"/>
                  </a:rPr>
                  <a:t>Milestone 9</a:t>
                </a:r>
              </a:p>
              <a:p>
                <a:pPr marL="0" marR="0">
                  <a:spcBef>
                    <a:spcPts val="0"/>
                  </a:spcBef>
                  <a:spcAft>
                    <a:spcPts val="800"/>
                  </a:spcAft>
                </a:pPr>
                <a:r>
                  <a:rPr lang="en-US" sz="1400" dirty="0">
                    <a:effectLst/>
                    <a:latin typeface="Century Gothic" panose="020B0502020202020204" pitchFamily="34" charset="0"/>
                    <a:ea typeface="Calibri" panose="020F0502020204030204" pitchFamily="34" charset="0"/>
                    <a:cs typeface="Times New Roman" panose="02020603050405020304" pitchFamily="18" charset="0"/>
                  </a:rPr>
                  <a:t>00/00/00</a:t>
                </a:r>
              </a:p>
            </p:txBody>
          </p:sp>
          <p:sp>
            <p:nvSpPr>
              <p:cNvPr id="124" name="Text Box 23">
                <a:extLst>
                  <a:ext uri="{FF2B5EF4-FFF2-40B4-BE49-F238E27FC236}">
                    <a16:creationId xmlns:a16="http://schemas.microsoft.com/office/drawing/2014/main" id="{5EB47C30-942E-BD4B-9B46-94D5C092A4DD}"/>
                  </a:ext>
                </a:extLst>
              </p:cNvPr>
              <p:cNvSpPr txBox="1"/>
              <p:nvPr/>
            </p:nvSpPr>
            <p:spPr>
              <a:xfrm>
                <a:off x="8323554" y="-210566"/>
                <a:ext cx="1412111" cy="520861"/>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800"/>
                  </a:spcAft>
                </a:pPr>
                <a:r>
                  <a:rPr lang="en-US" sz="1400" dirty="0">
                    <a:latin typeface="Century Gothic" panose="020B0502020202020204" pitchFamily="34" charset="0"/>
                    <a:ea typeface="Calibri" panose="020F0502020204030204" pitchFamily="34" charset="0"/>
                    <a:cs typeface="Times New Roman" panose="02020603050405020304" pitchFamily="18" charset="0"/>
                  </a:rPr>
                  <a:t>Complete</a:t>
                </a:r>
                <a:endParaRPr lang="en-US" sz="1400" dirty="0">
                  <a:effectLst/>
                  <a:latin typeface="Century Gothic" panose="020B0502020202020204" pitchFamily="34" charset="0"/>
                  <a:ea typeface="Calibri" panose="020F0502020204030204" pitchFamily="34" charset="0"/>
                  <a:cs typeface="Times New Roman" panose="02020603050405020304" pitchFamily="18" charset="0"/>
                </a:endParaRPr>
              </a:p>
              <a:p>
                <a:pPr marL="0" marR="0">
                  <a:spcBef>
                    <a:spcPts val="0"/>
                  </a:spcBef>
                  <a:spcAft>
                    <a:spcPts val="800"/>
                  </a:spcAft>
                </a:pPr>
                <a:r>
                  <a:rPr lang="en-US" sz="1400" dirty="0">
                    <a:effectLst/>
                    <a:latin typeface="Century Gothic" panose="020B0502020202020204" pitchFamily="34" charset="0"/>
                    <a:ea typeface="Calibri" panose="020F0502020204030204" pitchFamily="34" charset="0"/>
                    <a:cs typeface="Times New Roman" panose="02020603050405020304" pitchFamily="18" charset="0"/>
                  </a:rPr>
                  <a:t>00/00/00</a:t>
                </a:r>
              </a:p>
            </p:txBody>
          </p:sp>
          <p:sp>
            <p:nvSpPr>
              <p:cNvPr id="125" name="Text Box 23">
                <a:extLst>
                  <a:ext uri="{FF2B5EF4-FFF2-40B4-BE49-F238E27FC236}">
                    <a16:creationId xmlns:a16="http://schemas.microsoft.com/office/drawing/2014/main" id="{CED71D8C-5E19-8641-AD56-FF7AEB9874FE}"/>
                  </a:ext>
                </a:extLst>
              </p:cNvPr>
              <p:cNvSpPr txBox="1"/>
              <p:nvPr/>
            </p:nvSpPr>
            <p:spPr>
              <a:xfrm>
                <a:off x="2448105" y="1491820"/>
                <a:ext cx="1412111" cy="520861"/>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800"/>
                  </a:spcAft>
                </a:pPr>
                <a:r>
                  <a:rPr lang="en-US" sz="1400" dirty="0">
                    <a:effectLst/>
                    <a:latin typeface="Century Gothic" panose="020B0502020202020204" pitchFamily="34" charset="0"/>
                    <a:ea typeface="Calibri" panose="020F0502020204030204" pitchFamily="34" charset="0"/>
                    <a:cs typeface="Times New Roman" panose="02020603050405020304" pitchFamily="18" charset="0"/>
                  </a:rPr>
                  <a:t>Milestone 4</a:t>
                </a:r>
              </a:p>
              <a:p>
                <a:pPr marL="0" marR="0">
                  <a:spcBef>
                    <a:spcPts val="0"/>
                  </a:spcBef>
                  <a:spcAft>
                    <a:spcPts val="800"/>
                  </a:spcAft>
                </a:pPr>
                <a:r>
                  <a:rPr lang="en-US" sz="1400" dirty="0">
                    <a:effectLst/>
                    <a:latin typeface="Century Gothic" panose="020B0502020202020204" pitchFamily="34" charset="0"/>
                    <a:ea typeface="Calibri" panose="020F0502020204030204" pitchFamily="34" charset="0"/>
                    <a:cs typeface="Times New Roman" panose="02020603050405020304" pitchFamily="18" charset="0"/>
                  </a:rPr>
                  <a:t>00/00/00</a:t>
                </a:r>
              </a:p>
            </p:txBody>
          </p:sp>
          <p:sp>
            <p:nvSpPr>
              <p:cNvPr id="126" name="Text Box 23">
                <a:extLst>
                  <a:ext uri="{FF2B5EF4-FFF2-40B4-BE49-F238E27FC236}">
                    <a16:creationId xmlns:a16="http://schemas.microsoft.com/office/drawing/2014/main" id="{16AE4205-9E09-AD42-A18E-E1D15993B0BB}"/>
                  </a:ext>
                </a:extLst>
              </p:cNvPr>
              <p:cNvSpPr txBox="1"/>
              <p:nvPr/>
            </p:nvSpPr>
            <p:spPr>
              <a:xfrm>
                <a:off x="4095535" y="1491820"/>
                <a:ext cx="1412111" cy="520861"/>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800"/>
                  </a:spcAft>
                </a:pPr>
                <a:r>
                  <a:rPr lang="en-US" sz="1400" dirty="0">
                    <a:effectLst/>
                    <a:latin typeface="Century Gothic" panose="020B0502020202020204" pitchFamily="34" charset="0"/>
                    <a:ea typeface="Calibri" panose="020F0502020204030204" pitchFamily="34" charset="0"/>
                    <a:cs typeface="Times New Roman" panose="02020603050405020304" pitchFamily="18" charset="0"/>
                  </a:rPr>
                  <a:t>Milestone 6</a:t>
                </a:r>
              </a:p>
              <a:p>
                <a:pPr marL="0" marR="0">
                  <a:spcBef>
                    <a:spcPts val="0"/>
                  </a:spcBef>
                  <a:spcAft>
                    <a:spcPts val="800"/>
                  </a:spcAft>
                </a:pPr>
                <a:r>
                  <a:rPr lang="en-US" sz="1400" dirty="0">
                    <a:effectLst/>
                    <a:latin typeface="Century Gothic" panose="020B0502020202020204" pitchFamily="34" charset="0"/>
                    <a:ea typeface="Calibri" panose="020F0502020204030204" pitchFamily="34" charset="0"/>
                    <a:cs typeface="Times New Roman" panose="02020603050405020304" pitchFamily="18" charset="0"/>
                  </a:rPr>
                  <a:t>00/00/00</a:t>
                </a:r>
              </a:p>
            </p:txBody>
          </p:sp>
          <p:sp>
            <p:nvSpPr>
              <p:cNvPr id="127" name="Text Box 23">
                <a:extLst>
                  <a:ext uri="{FF2B5EF4-FFF2-40B4-BE49-F238E27FC236}">
                    <a16:creationId xmlns:a16="http://schemas.microsoft.com/office/drawing/2014/main" id="{BDB7390B-DAD5-7742-BB8E-885630444522}"/>
                  </a:ext>
                </a:extLst>
              </p:cNvPr>
              <p:cNvSpPr txBox="1"/>
              <p:nvPr/>
            </p:nvSpPr>
            <p:spPr>
              <a:xfrm>
                <a:off x="5766007" y="1491820"/>
                <a:ext cx="1412111" cy="520861"/>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800"/>
                  </a:spcAft>
                </a:pPr>
                <a:r>
                  <a:rPr lang="en-US" sz="1400" dirty="0">
                    <a:effectLst/>
                    <a:latin typeface="Century Gothic" panose="020B0502020202020204" pitchFamily="34" charset="0"/>
                    <a:ea typeface="Calibri" panose="020F0502020204030204" pitchFamily="34" charset="0"/>
                    <a:cs typeface="Times New Roman" panose="02020603050405020304" pitchFamily="18" charset="0"/>
                  </a:rPr>
                  <a:t>Milestone 8</a:t>
                </a:r>
              </a:p>
              <a:p>
                <a:pPr marL="0" marR="0">
                  <a:spcBef>
                    <a:spcPts val="0"/>
                  </a:spcBef>
                  <a:spcAft>
                    <a:spcPts val="800"/>
                  </a:spcAft>
                </a:pPr>
                <a:r>
                  <a:rPr lang="en-US" sz="1400" dirty="0">
                    <a:effectLst/>
                    <a:latin typeface="Century Gothic" panose="020B0502020202020204" pitchFamily="34" charset="0"/>
                    <a:ea typeface="Calibri" panose="020F0502020204030204" pitchFamily="34" charset="0"/>
                    <a:cs typeface="Times New Roman" panose="02020603050405020304" pitchFamily="18" charset="0"/>
                  </a:rPr>
                  <a:t>00/00/00</a:t>
                </a:r>
              </a:p>
            </p:txBody>
          </p:sp>
          <p:sp>
            <p:nvSpPr>
              <p:cNvPr id="128" name="Text Box 23">
                <a:extLst>
                  <a:ext uri="{FF2B5EF4-FFF2-40B4-BE49-F238E27FC236}">
                    <a16:creationId xmlns:a16="http://schemas.microsoft.com/office/drawing/2014/main" id="{79ECD1C1-360C-414F-A099-05010F705D8F}"/>
                  </a:ext>
                </a:extLst>
              </p:cNvPr>
              <p:cNvSpPr txBox="1"/>
              <p:nvPr/>
            </p:nvSpPr>
            <p:spPr>
              <a:xfrm>
                <a:off x="7459519" y="1491820"/>
                <a:ext cx="1412111" cy="520861"/>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800"/>
                  </a:spcAft>
                </a:pPr>
                <a:r>
                  <a:rPr lang="en-US" sz="1400" dirty="0">
                    <a:effectLst/>
                    <a:latin typeface="Century Gothic" panose="020B0502020202020204" pitchFamily="34" charset="0"/>
                    <a:ea typeface="Calibri" panose="020F0502020204030204" pitchFamily="34" charset="0"/>
                    <a:cs typeface="Times New Roman" panose="02020603050405020304" pitchFamily="18" charset="0"/>
                  </a:rPr>
                  <a:t>Milestone 10</a:t>
                </a:r>
              </a:p>
              <a:p>
                <a:pPr marL="0" marR="0">
                  <a:spcBef>
                    <a:spcPts val="0"/>
                  </a:spcBef>
                  <a:spcAft>
                    <a:spcPts val="800"/>
                  </a:spcAft>
                </a:pPr>
                <a:r>
                  <a:rPr lang="en-US" sz="1400" dirty="0">
                    <a:effectLst/>
                    <a:latin typeface="Century Gothic" panose="020B0502020202020204" pitchFamily="34" charset="0"/>
                    <a:ea typeface="Calibri" panose="020F0502020204030204" pitchFamily="34" charset="0"/>
                    <a:cs typeface="Times New Roman" panose="02020603050405020304" pitchFamily="18" charset="0"/>
                  </a:rPr>
                  <a:t>00/00/00</a:t>
                </a:r>
              </a:p>
            </p:txBody>
          </p:sp>
        </p:grpSp>
      </p:grpSp>
      <p:sp>
        <p:nvSpPr>
          <p:cNvPr id="129" name="Subtitle 2">
            <a:extLst>
              <a:ext uri="{FF2B5EF4-FFF2-40B4-BE49-F238E27FC236}">
                <a16:creationId xmlns:a16="http://schemas.microsoft.com/office/drawing/2014/main" id="{DF229E66-3B55-334E-B6C9-6A89FBEFF634}"/>
              </a:ext>
            </a:extLst>
          </p:cNvPr>
          <p:cNvSpPr txBox="1">
            <a:spLocks/>
          </p:cNvSpPr>
          <p:nvPr/>
        </p:nvSpPr>
        <p:spPr>
          <a:xfrm>
            <a:off x="35760" y="3294855"/>
            <a:ext cx="4826000" cy="391936"/>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150"/>
              </a:lnSpc>
            </a:pPr>
            <a:r>
              <a:rPr lang="en-US" sz="2200" dirty="0">
                <a:solidFill>
                  <a:schemeClr val="tx2">
                    <a:lumMod val="75000"/>
                  </a:schemeClr>
                </a:solidFill>
                <a:latin typeface="Century Gothic" panose="020B0502020202020204" pitchFamily="34" charset="0"/>
                <a:ea typeface="Montserrat Light" charset="0"/>
                <a:cs typeface="Montserrat Light" charset="0"/>
              </a:rPr>
              <a:t>ACTUAL PROJECT TIMELINE</a:t>
            </a:r>
          </a:p>
        </p:txBody>
      </p:sp>
      <p:cxnSp>
        <p:nvCxnSpPr>
          <p:cNvPr id="12" name="Straight Connector 11">
            <a:extLst>
              <a:ext uri="{FF2B5EF4-FFF2-40B4-BE49-F238E27FC236}">
                <a16:creationId xmlns:a16="http://schemas.microsoft.com/office/drawing/2014/main" id="{3D20567A-AA45-7D4C-9F79-A2E01D1F1DC1}"/>
              </a:ext>
            </a:extLst>
          </p:cNvPr>
          <p:cNvCxnSpPr/>
          <p:nvPr/>
        </p:nvCxnSpPr>
        <p:spPr>
          <a:xfrm>
            <a:off x="0" y="3256547"/>
            <a:ext cx="12192000" cy="0"/>
          </a:xfrm>
          <a:prstGeom prst="line">
            <a:avLst/>
          </a:prstGeom>
          <a:ln w="28575">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31" name="Rectangle 7">
            <a:extLst>
              <a:ext uri="{FF2B5EF4-FFF2-40B4-BE49-F238E27FC236}">
                <a16:creationId xmlns:a16="http://schemas.microsoft.com/office/drawing/2014/main" id="{354BC105-11DE-5FD2-96D3-EA8B81C8D416}"/>
              </a:ext>
            </a:extLst>
          </p:cNvPr>
          <p:cNvSpPr/>
          <p:nvPr/>
        </p:nvSpPr>
        <p:spPr>
          <a:xfrm>
            <a:off x="0" y="6479366"/>
            <a:ext cx="12192000" cy="384048"/>
          </a:xfrm>
          <a:custGeom>
            <a:avLst/>
            <a:gdLst>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 name="connsiteX0" fmla="*/ 0 w 12192000"/>
              <a:gd name="connsiteY0" fmla="*/ 3171 h 524107"/>
              <a:gd name="connsiteX1" fmla="*/ 1105457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6887 h 527823"/>
              <a:gd name="connsiteX1" fmla="*/ 11054576 w 12192000"/>
              <a:gd name="connsiteY1" fmla="*/ 3716 h 527823"/>
              <a:gd name="connsiteX2" fmla="*/ 11288751 w 12192000"/>
              <a:gd name="connsiteY2" fmla="*/ 0 h 527823"/>
              <a:gd name="connsiteX3" fmla="*/ 12192000 w 12192000"/>
              <a:gd name="connsiteY3" fmla="*/ 6887 h 527823"/>
              <a:gd name="connsiteX4" fmla="*/ 12192000 w 12192000"/>
              <a:gd name="connsiteY4" fmla="*/ 527823 h 527823"/>
              <a:gd name="connsiteX5" fmla="*/ 0 w 12192000"/>
              <a:gd name="connsiteY5" fmla="*/ 527823 h 527823"/>
              <a:gd name="connsiteX6" fmla="*/ 0 w 12192000"/>
              <a:gd name="connsiteY6" fmla="*/ 6887 h 527823"/>
              <a:gd name="connsiteX0" fmla="*/ 0 w 12192000"/>
              <a:gd name="connsiteY0" fmla="*/ 6887 h 527823"/>
              <a:gd name="connsiteX1" fmla="*/ 11054576 w 12192000"/>
              <a:gd name="connsiteY1" fmla="*/ 3716 h 527823"/>
              <a:gd name="connsiteX2" fmla="*/ 11288751 w 12192000"/>
              <a:gd name="connsiteY2" fmla="*/ 0 h 527823"/>
              <a:gd name="connsiteX3" fmla="*/ 11508059 w 12192000"/>
              <a:gd name="connsiteY3" fmla="*/ 7434 h 527823"/>
              <a:gd name="connsiteX4" fmla="*/ 12192000 w 12192000"/>
              <a:gd name="connsiteY4" fmla="*/ 6887 h 527823"/>
              <a:gd name="connsiteX5" fmla="*/ 12192000 w 12192000"/>
              <a:gd name="connsiteY5" fmla="*/ 527823 h 527823"/>
              <a:gd name="connsiteX6" fmla="*/ 0 w 12192000"/>
              <a:gd name="connsiteY6" fmla="*/ 527823 h 527823"/>
              <a:gd name="connsiteX7" fmla="*/ 0 w 12192000"/>
              <a:gd name="connsiteY7" fmla="*/ 6887 h 527823"/>
              <a:gd name="connsiteX0" fmla="*/ 0 w 12192000"/>
              <a:gd name="connsiteY0" fmla="*/ 3171 h 524107"/>
              <a:gd name="connsiteX1" fmla="*/ 11054576 w 12192000"/>
              <a:gd name="connsiteY1" fmla="*/ 0 h 524107"/>
              <a:gd name="connsiteX2" fmla="*/ 11296185 w 12192000"/>
              <a:gd name="connsiteY2" fmla="*/ 159836 h 524107"/>
              <a:gd name="connsiteX3" fmla="*/ 11508059 w 12192000"/>
              <a:gd name="connsiteY3" fmla="*/ 3718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710 h 524646"/>
              <a:gd name="connsiteX1" fmla="*/ 11054576 w 12192000"/>
              <a:gd name="connsiteY1" fmla="*/ 539 h 524646"/>
              <a:gd name="connsiteX2" fmla="*/ 11296185 w 12192000"/>
              <a:gd name="connsiteY2" fmla="*/ 160375 h 524646"/>
              <a:gd name="connsiteX3" fmla="*/ 11784284 w 12192000"/>
              <a:gd name="connsiteY3" fmla="*/ 0 h 524646"/>
              <a:gd name="connsiteX4" fmla="*/ 12192000 w 12192000"/>
              <a:gd name="connsiteY4" fmla="*/ 3710 h 524646"/>
              <a:gd name="connsiteX5" fmla="*/ 12192000 w 12192000"/>
              <a:gd name="connsiteY5" fmla="*/ 524646 h 524646"/>
              <a:gd name="connsiteX6" fmla="*/ 0 w 12192000"/>
              <a:gd name="connsiteY6" fmla="*/ 524646 h 524646"/>
              <a:gd name="connsiteX7" fmla="*/ 0 w 12192000"/>
              <a:gd name="connsiteY7" fmla="*/ 3710 h 524646"/>
              <a:gd name="connsiteX0" fmla="*/ 0 w 12192000"/>
              <a:gd name="connsiteY0" fmla="*/ 3171 h 524107"/>
              <a:gd name="connsiteX1" fmla="*/ 11054576 w 12192000"/>
              <a:gd name="connsiteY1" fmla="*/ 0 h 524107"/>
              <a:gd name="connsiteX2" fmla="*/ 11296185 w 12192000"/>
              <a:gd name="connsiteY2" fmla="*/ 159836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05457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72609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825559 w 12192000"/>
              <a:gd name="connsiteY2" fmla="*/ 3719 h 524107"/>
              <a:gd name="connsiteX3" fmla="*/ 12192000 w 12192000"/>
              <a:gd name="connsiteY3" fmla="*/ 3171 h 524107"/>
              <a:gd name="connsiteX4" fmla="*/ 12192000 w 12192000"/>
              <a:gd name="connsiteY4" fmla="*/ 524107 h 524107"/>
              <a:gd name="connsiteX5" fmla="*/ 0 w 12192000"/>
              <a:gd name="connsiteY5" fmla="*/ 524107 h 524107"/>
              <a:gd name="connsiteX6" fmla="*/ 0 w 12192000"/>
              <a:gd name="connsiteY6" fmla="*/ 3171 h 524107"/>
              <a:gd name="connsiteX0" fmla="*/ 0 w 12192000"/>
              <a:gd name="connsiteY0" fmla="*/ 3171 h 524107"/>
              <a:gd name="connsiteX1" fmla="*/ 1142922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520936">
                <a:moveTo>
                  <a:pt x="0" y="0"/>
                </a:moveTo>
                <a:lnTo>
                  <a:pt x="12192000" y="0"/>
                </a:lnTo>
                <a:lnTo>
                  <a:pt x="12192000" y="520936"/>
                </a:lnTo>
                <a:lnTo>
                  <a:pt x="0" y="520936"/>
                </a:lnTo>
                <a:lnTo>
                  <a:pt x="0" y="0"/>
                </a:lnTo>
                <a:close/>
              </a:path>
            </a:pathLst>
          </a:cu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entury Gothic" panose="020B0502020202020204" pitchFamily="34" charset="0"/>
            </a:endParaRPr>
          </a:p>
        </p:txBody>
      </p:sp>
      <p:sp>
        <p:nvSpPr>
          <p:cNvPr id="132" name="Parallelogram 131">
            <a:extLst>
              <a:ext uri="{FF2B5EF4-FFF2-40B4-BE49-F238E27FC236}">
                <a16:creationId xmlns:a16="http://schemas.microsoft.com/office/drawing/2014/main" id="{003AB671-C8EF-B695-8620-F2EB0A586BE5}"/>
              </a:ext>
            </a:extLst>
          </p:cNvPr>
          <p:cNvSpPr/>
          <p:nvPr/>
        </p:nvSpPr>
        <p:spPr>
          <a:xfrm>
            <a:off x="11793977" y="6479366"/>
            <a:ext cx="397211" cy="384048"/>
          </a:xfrm>
          <a:prstGeom prst="parallelogram">
            <a:avLst>
              <a:gd name="adj" fmla="val 65219"/>
            </a:avLst>
          </a:prstGeom>
          <a:solidFill>
            <a:srgbClr val="F0A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3" name="TextBox 132">
            <a:extLst>
              <a:ext uri="{FF2B5EF4-FFF2-40B4-BE49-F238E27FC236}">
                <a16:creationId xmlns:a16="http://schemas.microsoft.com/office/drawing/2014/main" id="{2010A8C6-7E06-3526-7F41-5E6BCEE4C8DC}"/>
              </a:ext>
            </a:extLst>
          </p:cNvPr>
          <p:cNvSpPr txBox="1"/>
          <p:nvPr/>
        </p:nvSpPr>
        <p:spPr>
          <a:xfrm>
            <a:off x="4800046" y="6477000"/>
            <a:ext cx="6947194" cy="369332"/>
          </a:xfrm>
          <a:prstGeom prst="rect">
            <a:avLst/>
          </a:prstGeom>
          <a:noFill/>
        </p:spPr>
        <p:txBody>
          <a:bodyPr wrap="square" rtlCol="0">
            <a:spAutoFit/>
          </a:bodyPr>
          <a:lstStyle/>
          <a:p>
            <a:pPr algn="r"/>
            <a:r>
              <a:rPr lang="en-US" dirty="0">
                <a:solidFill>
                  <a:schemeClr val="bg1"/>
                </a:solidFill>
                <a:latin typeface="Century Gothic" panose="020B0502020202020204" pitchFamily="34" charset="0"/>
                <a:ea typeface="Arial" charset="0"/>
                <a:cs typeface="Arial" charset="0"/>
              </a:rPr>
              <a:t>TIMELINE PERFORMANCES</a:t>
            </a:r>
          </a:p>
        </p:txBody>
      </p:sp>
    </p:spTree>
    <p:extLst>
      <p:ext uri="{BB962C8B-B14F-4D97-AF65-F5344CB8AC3E}">
        <p14:creationId xmlns:p14="http://schemas.microsoft.com/office/powerpoint/2010/main" val="39148017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 10">
            <a:extLst>
              <a:ext uri="{FF2B5EF4-FFF2-40B4-BE49-F238E27FC236}">
                <a16:creationId xmlns:a16="http://schemas.microsoft.com/office/drawing/2014/main" id="{3D2F9D07-3A84-3C4C-9E05-C3BD51A1E8CB}"/>
              </a:ext>
            </a:extLst>
          </p:cNvPr>
          <p:cNvGraphicFramePr>
            <a:graphicFrameLocks noGrp="1"/>
          </p:cNvGraphicFramePr>
          <p:nvPr/>
        </p:nvGraphicFramePr>
        <p:xfrm>
          <a:off x="130335" y="538857"/>
          <a:ext cx="11934705" cy="856816"/>
        </p:xfrm>
        <a:graphic>
          <a:graphicData uri="http://schemas.openxmlformats.org/drawingml/2006/table">
            <a:tbl>
              <a:tblPr>
                <a:tableStyleId>{5C22544A-7EE6-4342-B048-85BDC9FD1C3A}</a:tableStyleId>
              </a:tblPr>
              <a:tblGrid>
                <a:gridCol w="11934705">
                  <a:extLst>
                    <a:ext uri="{9D8B030D-6E8A-4147-A177-3AD203B41FA5}">
                      <a16:colId xmlns:a16="http://schemas.microsoft.com/office/drawing/2014/main" val="3944101500"/>
                    </a:ext>
                  </a:extLst>
                </a:gridCol>
              </a:tblGrid>
              <a:tr h="856816">
                <a:tc>
                  <a:txBody>
                    <a:bodyPr/>
                    <a:lstStyle/>
                    <a:p>
                      <a:pPr algn="l" fontAlgn="ctr"/>
                      <a:endParaRPr lang="en-US" sz="1000" b="0" i="0" u="none" strike="noStrike" dirty="0">
                        <a:solidFill>
                          <a:schemeClr val="tx1"/>
                        </a:solidFill>
                        <a:effectLst/>
                        <a:latin typeface="Century Gothic" panose="020B0502020202020204" pitchFamily="34" charset="0"/>
                      </a:endParaRPr>
                    </a:p>
                  </a:txBody>
                  <a:tcPr marL="85725" marR="9525" marT="9525" marB="0" anchor="ctr">
                    <a:solidFill>
                      <a:schemeClr val="accent1">
                        <a:tint val="20000"/>
                      </a:schemeClr>
                    </a:solidFill>
                  </a:tcPr>
                </a:tc>
                <a:extLst>
                  <a:ext uri="{0D108BD9-81ED-4DB2-BD59-A6C34878D82A}">
                    <a16:rowId xmlns:a16="http://schemas.microsoft.com/office/drawing/2014/main" val="2352727133"/>
                  </a:ext>
                </a:extLst>
              </a:tr>
            </a:tbl>
          </a:graphicData>
        </a:graphic>
      </p:graphicFrame>
      <p:sp>
        <p:nvSpPr>
          <p:cNvPr id="12" name="Subtitle 2">
            <a:extLst>
              <a:ext uri="{FF2B5EF4-FFF2-40B4-BE49-F238E27FC236}">
                <a16:creationId xmlns:a16="http://schemas.microsoft.com/office/drawing/2014/main" id="{E51412AC-55D1-D94D-8840-2F65AF4AD16F}"/>
              </a:ext>
            </a:extLst>
          </p:cNvPr>
          <p:cNvSpPr txBox="1">
            <a:spLocks/>
          </p:cNvSpPr>
          <p:nvPr/>
        </p:nvSpPr>
        <p:spPr>
          <a:xfrm>
            <a:off x="0" y="171991"/>
            <a:ext cx="6601522" cy="391936"/>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150"/>
              </a:lnSpc>
            </a:pPr>
            <a:r>
              <a:rPr lang="en-US" sz="2200" dirty="0">
                <a:solidFill>
                  <a:schemeClr val="tx2">
                    <a:lumMod val="75000"/>
                  </a:schemeClr>
                </a:solidFill>
                <a:latin typeface="Century Gothic" panose="020B0502020202020204" pitchFamily="34" charset="0"/>
                <a:ea typeface="Montserrat Light" charset="0"/>
                <a:cs typeface="Montserrat Light" charset="0"/>
              </a:rPr>
              <a:t>INITIAL GOAL FOR QUALITY STANDARDS</a:t>
            </a:r>
          </a:p>
        </p:txBody>
      </p:sp>
      <p:graphicFrame>
        <p:nvGraphicFramePr>
          <p:cNvPr id="13" name="Table 12">
            <a:extLst>
              <a:ext uri="{FF2B5EF4-FFF2-40B4-BE49-F238E27FC236}">
                <a16:creationId xmlns:a16="http://schemas.microsoft.com/office/drawing/2014/main" id="{0CDBA874-1CA9-3747-A12A-9D2529F9A1F9}"/>
              </a:ext>
            </a:extLst>
          </p:cNvPr>
          <p:cNvGraphicFramePr>
            <a:graphicFrameLocks noGrp="1"/>
          </p:cNvGraphicFramePr>
          <p:nvPr/>
        </p:nvGraphicFramePr>
        <p:xfrm>
          <a:off x="130335" y="1992646"/>
          <a:ext cx="11934705" cy="2700755"/>
        </p:xfrm>
        <a:graphic>
          <a:graphicData uri="http://schemas.openxmlformats.org/drawingml/2006/table">
            <a:tbl>
              <a:tblPr>
                <a:tableStyleId>{5C22544A-7EE6-4342-B048-85BDC9FD1C3A}</a:tableStyleId>
              </a:tblPr>
              <a:tblGrid>
                <a:gridCol w="11934705">
                  <a:extLst>
                    <a:ext uri="{9D8B030D-6E8A-4147-A177-3AD203B41FA5}">
                      <a16:colId xmlns:a16="http://schemas.microsoft.com/office/drawing/2014/main" val="3944101500"/>
                    </a:ext>
                  </a:extLst>
                </a:gridCol>
              </a:tblGrid>
              <a:tr h="2700755">
                <a:tc>
                  <a:txBody>
                    <a:bodyPr/>
                    <a:lstStyle/>
                    <a:p>
                      <a:pPr algn="l" fontAlgn="ctr"/>
                      <a:endParaRPr lang="en-US" sz="1000" b="0" i="0" u="none" strike="noStrike" dirty="0">
                        <a:solidFill>
                          <a:schemeClr val="tx1"/>
                        </a:solidFill>
                        <a:effectLst/>
                        <a:latin typeface="Century Gothic" panose="020B0502020202020204" pitchFamily="34" charset="0"/>
                      </a:endParaRPr>
                    </a:p>
                  </a:txBody>
                  <a:tcPr marL="85725" marR="9525" marT="9525" marB="0" anchor="ctr">
                    <a:solidFill>
                      <a:schemeClr val="accent1">
                        <a:tint val="20000"/>
                      </a:schemeClr>
                    </a:solidFill>
                  </a:tcPr>
                </a:tc>
                <a:extLst>
                  <a:ext uri="{0D108BD9-81ED-4DB2-BD59-A6C34878D82A}">
                    <a16:rowId xmlns:a16="http://schemas.microsoft.com/office/drawing/2014/main" val="2352727133"/>
                  </a:ext>
                </a:extLst>
              </a:tr>
            </a:tbl>
          </a:graphicData>
        </a:graphic>
      </p:graphicFrame>
      <p:sp>
        <p:nvSpPr>
          <p:cNvPr id="14" name="Subtitle 2">
            <a:extLst>
              <a:ext uri="{FF2B5EF4-FFF2-40B4-BE49-F238E27FC236}">
                <a16:creationId xmlns:a16="http://schemas.microsoft.com/office/drawing/2014/main" id="{1E3E23E8-FF7D-E348-B6D6-E12595B1F069}"/>
              </a:ext>
            </a:extLst>
          </p:cNvPr>
          <p:cNvSpPr txBox="1">
            <a:spLocks/>
          </p:cNvSpPr>
          <p:nvPr/>
        </p:nvSpPr>
        <p:spPr>
          <a:xfrm>
            <a:off x="0" y="1625781"/>
            <a:ext cx="4854388" cy="391936"/>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150"/>
              </a:lnSpc>
            </a:pPr>
            <a:r>
              <a:rPr lang="en-US" sz="2200" dirty="0">
                <a:solidFill>
                  <a:schemeClr val="tx2">
                    <a:lumMod val="75000"/>
                  </a:schemeClr>
                </a:solidFill>
                <a:latin typeface="Century Gothic" panose="020B0502020202020204" pitchFamily="34" charset="0"/>
                <a:ea typeface="Montserrat Light" charset="0"/>
                <a:cs typeface="Montserrat Light" charset="0"/>
              </a:rPr>
              <a:t>KPIs FOR MEASURING SUCCESS</a:t>
            </a:r>
          </a:p>
        </p:txBody>
      </p:sp>
      <p:graphicFrame>
        <p:nvGraphicFramePr>
          <p:cNvPr id="10" name="Table 9">
            <a:extLst>
              <a:ext uri="{FF2B5EF4-FFF2-40B4-BE49-F238E27FC236}">
                <a16:creationId xmlns:a16="http://schemas.microsoft.com/office/drawing/2014/main" id="{893A131C-8E8A-1B42-9475-0DCE20A688E3}"/>
              </a:ext>
            </a:extLst>
          </p:cNvPr>
          <p:cNvGraphicFramePr>
            <a:graphicFrameLocks noGrp="1"/>
          </p:cNvGraphicFramePr>
          <p:nvPr/>
        </p:nvGraphicFramePr>
        <p:xfrm>
          <a:off x="130335" y="5303628"/>
          <a:ext cx="11934705" cy="856816"/>
        </p:xfrm>
        <a:graphic>
          <a:graphicData uri="http://schemas.openxmlformats.org/drawingml/2006/table">
            <a:tbl>
              <a:tblPr>
                <a:tableStyleId>{5C22544A-7EE6-4342-B048-85BDC9FD1C3A}</a:tableStyleId>
              </a:tblPr>
              <a:tblGrid>
                <a:gridCol w="11934705">
                  <a:extLst>
                    <a:ext uri="{9D8B030D-6E8A-4147-A177-3AD203B41FA5}">
                      <a16:colId xmlns:a16="http://schemas.microsoft.com/office/drawing/2014/main" val="3944101500"/>
                    </a:ext>
                  </a:extLst>
                </a:gridCol>
              </a:tblGrid>
              <a:tr h="856816">
                <a:tc>
                  <a:txBody>
                    <a:bodyPr/>
                    <a:lstStyle/>
                    <a:p>
                      <a:pPr algn="l" fontAlgn="ctr"/>
                      <a:endParaRPr lang="en-US" sz="1000" b="0" i="0" u="none" strike="noStrike" dirty="0">
                        <a:solidFill>
                          <a:schemeClr val="tx1"/>
                        </a:solidFill>
                        <a:effectLst/>
                        <a:latin typeface="Century Gothic" panose="020B0502020202020204" pitchFamily="34" charset="0"/>
                      </a:endParaRPr>
                    </a:p>
                  </a:txBody>
                  <a:tcPr marL="85725" marR="9525" marT="9525" marB="0" anchor="ctr">
                    <a:solidFill>
                      <a:schemeClr val="accent1">
                        <a:tint val="20000"/>
                      </a:schemeClr>
                    </a:solidFill>
                  </a:tcPr>
                </a:tc>
                <a:extLst>
                  <a:ext uri="{0D108BD9-81ED-4DB2-BD59-A6C34878D82A}">
                    <a16:rowId xmlns:a16="http://schemas.microsoft.com/office/drawing/2014/main" val="2352727133"/>
                  </a:ext>
                </a:extLst>
              </a:tr>
            </a:tbl>
          </a:graphicData>
        </a:graphic>
      </p:graphicFrame>
      <p:sp>
        <p:nvSpPr>
          <p:cNvPr id="15" name="Subtitle 2">
            <a:extLst>
              <a:ext uri="{FF2B5EF4-FFF2-40B4-BE49-F238E27FC236}">
                <a16:creationId xmlns:a16="http://schemas.microsoft.com/office/drawing/2014/main" id="{483D6338-DB78-1443-A240-DE960A814336}"/>
              </a:ext>
            </a:extLst>
          </p:cNvPr>
          <p:cNvSpPr txBox="1">
            <a:spLocks/>
          </p:cNvSpPr>
          <p:nvPr/>
        </p:nvSpPr>
        <p:spPr>
          <a:xfrm>
            <a:off x="0" y="4923509"/>
            <a:ext cx="3079065" cy="391936"/>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150"/>
              </a:lnSpc>
            </a:pPr>
            <a:r>
              <a:rPr lang="en-US" sz="2200" dirty="0">
                <a:solidFill>
                  <a:schemeClr val="tx2">
                    <a:lumMod val="75000"/>
                  </a:schemeClr>
                </a:solidFill>
                <a:latin typeface="Century Gothic" panose="020B0502020202020204" pitchFamily="34" charset="0"/>
                <a:ea typeface="Montserrat Light" charset="0"/>
                <a:cs typeface="Montserrat Light" charset="0"/>
              </a:rPr>
              <a:t>ACTUAL OUTCOME</a:t>
            </a:r>
          </a:p>
        </p:txBody>
      </p:sp>
      <p:sp>
        <p:nvSpPr>
          <p:cNvPr id="16" name="Rectangle 7">
            <a:extLst>
              <a:ext uri="{FF2B5EF4-FFF2-40B4-BE49-F238E27FC236}">
                <a16:creationId xmlns:a16="http://schemas.microsoft.com/office/drawing/2014/main" id="{5617495B-A5DF-DC75-A400-96B35FEEE6B3}"/>
              </a:ext>
            </a:extLst>
          </p:cNvPr>
          <p:cNvSpPr/>
          <p:nvPr/>
        </p:nvSpPr>
        <p:spPr>
          <a:xfrm>
            <a:off x="0" y="6479366"/>
            <a:ext cx="12192000" cy="384048"/>
          </a:xfrm>
          <a:custGeom>
            <a:avLst/>
            <a:gdLst>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 name="connsiteX0" fmla="*/ 0 w 12192000"/>
              <a:gd name="connsiteY0" fmla="*/ 3171 h 524107"/>
              <a:gd name="connsiteX1" fmla="*/ 1105457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6887 h 527823"/>
              <a:gd name="connsiteX1" fmla="*/ 11054576 w 12192000"/>
              <a:gd name="connsiteY1" fmla="*/ 3716 h 527823"/>
              <a:gd name="connsiteX2" fmla="*/ 11288751 w 12192000"/>
              <a:gd name="connsiteY2" fmla="*/ 0 h 527823"/>
              <a:gd name="connsiteX3" fmla="*/ 12192000 w 12192000"/>
              <a:gd name="connsiteY3" fmla="*/ 6887 h 527823"/>
              <a:gd name="connsiteX4" fmla="*/ 12192000 w 12192000"/>
              <a:gd name="connsiteY4" fmla="*/ 527823 h 527823"/>
              <a:gd name="connsiteX5" fmla="*/ 0 w 12192000"/>
              <a:gd name="connsiteY5" fmla="*/ 527823 h 527823"/>
              <a:gd name="connsiteX6" fmla="*/ 0 w 12192000"/>
              <a:gd name="connsiteY6" fmla="*/ 6887 h 527823"/>
              <a:gd name="connsiteX0" fmla="*/ 0 w 12192000"/>
              <a:gd name="connsiteY0" fmla="*/ 6887 h 527823"/>
              <a:gd name="connsiteX1" fmla="*/ 11054576 w 12192000"/>
              <a:gd name="connsiteY1" fmla="*/ 3716 h 527823"/>
              <a:gd name="connsiteX2" fmla="*/ 11288751 w 12192000"/>
              <a:gd name="connsiteY2" fmla="*/ 0 h 527823"/>
              <a:gd name="connsiteX3" fmla="*/ 11508059 w 12192000"/>
              <a:gd name="connsiteY3" fmla="*/ 7434 h 527823"/>
              <a:gd name="connsiteX4" fmla="*/ 12192000 w 12192000"/>
              <a:gd name="connsiteY4" fmla="*/ 6887 h 527823"/>
              <a:gd name="connsiteX5" fmla="*/ 12192000 w 12192000"/>
              <a:gd name="connsiteY5" fmla="*/ 527823 h 527823"/>
              <a:gd name="connsiteX6" fmla="*/ 0 w 12192000"/>
              <a:gd name="connsiteY6" fmla="*/ 527823 h 527823"/>
              <a:gd name="connsiteX7" fmla="*/ 0 w 12192000"/>
              <a:gd name="connsiteY7" fmla="*/ 6887 h 527823"/>
              <a:gd name="connsiteX0" fmla="*/ 0 w 12192000"/>
              <a:gd name="connsiteY0" fmla="*/ 3171 h 524107"/>
              <a:gd name="connsiteX1" fmla="*/ 11054576 w 12192000"/>
              <a:gd name="connsiteY1" fmla="*/ 0 h 524107"/>
              <a:gd name="connsiteX2" fmla="*/ 11296185 w 12192000"/>
              <a:gd name="connsiteY2" fmla="*/ 159836 h 524107"/>
              <a:gd name="connsiteX3" fmla="*/ 11508059 w 12192000"/>
              <a:gd name="connsiteY3" fmla="*/ 3718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710 h 524646"/>
              <a:gd name="connsiteX1" fmla="*/ 11054576 w 12192000"/>
              <a:gd name="connsiteY1" fmla="*/ 539 h 524646"/>
              <a:gd name="connsiteX2" fmla="*/ 11296185 w 12192000"/>
              <a:gd name="connsiteY2" fmla="*/ 160375 h 524646"/>
              <a:gd name="connsiteX3" fmla="*/ 11784284 w 12192000"/>
              <a:gd name="connsiteY3" fmla="*/ 0 h 524646"/>
              <a:gd name="connsiteX4" fmla="*/ 12192000 w 12192000"/>
              <a:gd name="connsiteY4" fmla="*/ 3710 h 524646"/>
              <a:gd name="connsiteX5" fmla="*/ 12192000 w 12192000"/>
              <a:gd name="connsiteY5" fmla="*/ 524646 h 524646"/>
              <a:gd name="connsiteX6" fmla="*/ 0 w 12192000"/>
              <a:gd name="connsiteY6" fmla="*/ 524646 h 524646"/>
              <a:gd name="connsiteX7" fmla="*/ 0 w 12192000"/>
              <a:gd name="connsiteY7" fmla="*/ 3710 h 524646"/>
              <a:gd name="connsiteX0" fmla="*/ 0 w 12192000"/>
              <a:gd name="connsiteY0" fmla="*/ 3171 h 524107"/>
              <a:gd name="connsiteX1" fmla="*/ 11054576 w 12192000"/>
              <a:gd name="connsiteY1" fmla="*/ 0 h 524107"/>
              <a:gd name="connsiteX2" fmla="*/ 11296185 w 12192000"/>
              <a:gd name="connsiteY2" fmla="*/ 159836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05457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72609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825559 w 12192000"/>
              <a:gd name="connsiteY2" fmla="*/ 3719 h 524107"/>
              <a:gd name="connsiteX3" fmla="*/ 12192000 w 12192000"/>
              <a:gd name="connsiteY3" fmla="*/ 3171 h 524107"/>
              <a:gd name="connsiteX4" fmla="*/ 12192000 w 12192000"/>
              <a:gd name="connsiteY4" fmla="*/ 524107 h 524107"/>
              <a:gd name="connsiteX5" fmla="*/ 0 w 12192000"/>
              <a:gd name="connsiteY5" fmla="*/ 524107 h 524107"/>
              <a:gd name="connsiteX6" fmla="*/ 0 w 12192000"/>
              <a:gd name="connsiteY6" fmla="*/ 3171 h 524107"/>
              <a:gd name="connsiteX0" fmla="*/ 0 w 12192000"/>
              <a:gd name="connsiteY0" fmla="*/ 3171 h 524107"/>
              <a:gd name="connsiteX1" fmla="*/ 1142922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520936">
                <a:moveTo>
                  <a:pt x="0" y="0"/>
                </a:moveTo>
                <a:lnTo>
                  <a:pt x="12192000" y="0"/>
                </a:lnTo>
                <a:lnTo>
                  <a:pt x="12192000" y="520936"/>
                </a:lnTo>
                <a:lnTo>
                  <a:pt x="0" y="520936"/>
                </a:lnTo>
                <a:lnTo>
                  <a:pt x="0" y="0"/>
                </a:lnTo>
                <a:close/>
              </a:path>
            </a:pathLst>
          </a:cu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entury Gothic" panose="020B0502020202020204" pitchFamily="34" charset="0"/>
            </a:endParaRPr>
          </a:p>
        </p:txBody>
      </p:sp>
      <p:sp>
        <p:nvSpPr>
          <p:cNvPr id="17" name="Parallelogram 16">
            <a:extLst>
              <a:ext uri="{FF2B5EF4-FFF2-40B4-BE49-F238E27FC236}">
                <a16:creationId xmlns:a16="http://schemas.microsoft.com/office/drawing/2014/main" id="{ABC325CB-A186-B8BD-5CBE-390CDFC7018A}"/>
              </a:ext>
            </a:extLst>
          </p:cNvPr>
          <p:cNvSpPr/>
          <p:nvPr/>
        </p:nvSpPr>
        <p:spPr>
          <a:xfrm>
            <a:off x="11793977" y="6479366"/>
            <a:ext cx="397211" cy="384048"/>
          </a:xfrm>
          <a:prstGeom prst="parallelogram">
            <a:avLst>
              <a:gd name="adj" fmla="val 65219"/>
            </a:avLst>
          </a:prstGeom>
          <a:solidFill>
            <a:srgbClr val="F0A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F566C227-6E6B-649D-1867-D73022097CF7}"/>
              </a:ext>
            </a:extLst>
          </p:cNvPr>
          <p:cNvSpPr txBox="1"/>
          <p:nvPr/>
        </p:nvSpPr>
        <p:spPr>
          <a:xfrm>
            <a:off x="4800046" y="6477000"/>
            <a:ext cx="6947194" cy="369332"/>
          </a:xfrm>
          <a:prstGeom prst="rect">
            <a:avLst/>
          </a:prstGeom>
          <a:noFill/>
        </p:spPr>
        <p:txBody>
          <a:bodyPr wrap="square" rtlCol="0">
            <a:spAutoFit/>
          </a:bodyPr>
          <a:lstStyle/>
          <a:p>
            <a:pPr algn="r"/>
            <a:r>
              <a:rPr lang="en-US" dirty="0">
                <a:solidFill>
                  <a:schemeClr val="bg1"/>
                </a:solidFill>
                <a:latin typeface="Century Gothic" panose="020B0502020202020204" pitchFamily="34" charset="0"/>
                <a:ea typeface="Arial" charset="0"/>
                <a:cs typeface="Arial" charset="0"/>
              </a:rPr>
              <a:t>QUALITY PERFORMANCE</a:t>
            </a:r>
          </a:p>
        </p:txBody>
      </p:sp>
    </p:spTree>
    <p:extLst>
      <p:ext uri="{BB962C8B-B14F-4D97-AF65-F5344CB8AC3E}">
        <p14:creationId xmlns:p14="http://schemas.microsoft.com/office/powerpoint/2010/main" val="28735830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ubtitle 2">
            <a:extLst>
              <a:ext uri="{FF2B5EF4-FFF2-40B4-BE49-F238E27FC236}">
                <a16:creationId xmlns:a16="http://schemas.microsoft.com/office/drawing/2014/main" id="{E51412AC-55D1-D94D-8840-2F65AF4AD16F}"/>
              </a:ext>
            </a:extLst>
          </p:cNvPr>
          <p:cNvSpPr txBox="1">
            <a:spLocks/>
          </p:cNvSpPr>
          <p:nvPr/>
        </p:nvSpPr>
        <p:spPr>
          <a:xfrm>
            <a:off x="237798" y="113047"/>
            <a:ext cx="5101389" cy="391936"/>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150"/>
              </a:lnSpc>
            </a:pPr>
            <a:r>
              <a:rPr lang="en-US" sz="2200" dirty="0">
                <a:solidFill>
                  <a:schemeClr val="tx2">
                    <a:lumMod val="75000"/>
                  </a:schemeClr>
                </a:solidFill>
                <a:latin typeface="Century Gothic" panose="020B0502020202020204" pitchFamily="34" charset="0"/>
                <a:ea typeface="Montserrat Light" charset="0"/>
                <a:cs typeface="Montserrat Light" charset="0"/>
              </a:rPr>
              <a:t>ORIGINAL COST GOALS</a:t>
            </a:r>
          </a:p>
        </p:txBody>
      </p:sp>
      <p:sp>
        <p:nvSpPr>
          <p:cNvPr id="17" name="Subtitle 2">
            <a:extLst>
              <a:ext uri="{FF2B5EF4-FFF2-40B4-BE49-F238E27FC236}">
                <a16:creationId xmlns:a16="http://schemas.microsoft.com/office/drawing/2014/main" id="{E7487830-CA69-E24D-8024-54A0C8572FCE}"/>
              </a:ext>
            </a:extLst>
          </p:cNvPr>
          <p:cNvSpPr txBox="1">
            <a:spLocks/>
          </p:cNvSpPr>
          <p:nvPr/>
        </p:nvSpPr>
        <p:spPr>
          <a:xfrm>
            <a:off x="6427691" y="81327"/>
            <a:ext cx="5101389" cy="391936"/>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150"/>
              </a:lnSpc>
            </a:pPr>
            <a:r>
              <a:rPr lang="en-US" sz="2200" dirty="0">
                <a:solidFill>
                  <a:schemeClr val="tx2">
                    <a:lumMod val="75000"/>
                  </a:schemeClr>
                </a:solidFill>
                <a:latin typeface="Century Gothic" panose="020B0502020202020204" pitchFamily="34" charset="0"/>
                <a:ea typeface="Montserrat Light" charset="0"/>
                <a:cs typeface="Montserrat Light" charset="0"/>
              </a:rPr>
              <a:t>ACTUAL BUDGET EXPENDITURES</a:t>
            </a:r>
          </a:p>
        </p:txBody>
      </p:sp>
      <p:graphicFrame>
        <p:nvGraphicFramePr>
          <p:cNvPr id="18" name="Table 17">
            <a:extLst>
              <a:ext uri="{FF2B5EF4-FFF2-40B4-BE49-F238E27FC236}">
                <a16:creationId xmlns:a16="http://schemas.microsoft.com/office/drawing/2014/main" id="{AE916EFE-22B4-2E4C-8C97-72C11A80283C}"/>
              </a:ext>
            </a:extLst>
          </p:cNvPr>
          <p:cNvGraphicFramePr>
            <a:graphicFrameLocks noGrp="1"/>
          </p:cNvGraphicFramePr>
          <p:nvPr>
            <p:extLst>
              <p:ext uri="{D42A27DB-BD31-4B8C-83A1-F6EECF244321}">
                <p14:modId xmlns:p14="http://schemas.microsoft.com/office/powerpoint/2010/main" val="2804865225"/>
              </p:ext>
            </p:extLst>
          </p:nvPr>
        </p:nvGraphicFramePr>
        <p:xfrm>
          <a:off x="237798" y="538857"/>
          <a:ext cx="5369626" cy="5552658"/>
        </p:xfrm>
        <a:graphic>
          <a:graphicData uri="http://schemas.openxmlformats.org/drawingml/2006/table">
            <a:tbl>
              <a:tblPr firstRow="1" firstCol="1" bandRow="1">
                <a:tableStyleId>{5C22544A-7EE6-4342-B048-85BDC9FD1C3A}</a:tableStyleId>
              </a:tblPr>
              <a:tblGrid>
                <a:gridCol w="3487037">
                  <a:extLst>
                    <a:ext uri="{9D8B030D-6E8A-4147-A177-3AD203B41FA5}">
                      <a16:colId xmlns:a16="http://schemas.microsoft.com/office/drawing/2014/main" val="519892843"/>
                    </a:ext>
                  </a:extLst>
                </a:gridCol>
                <a:gridCol w="1882589">
                  <a:extLst>
                    <a:ext uri="{9D8B030D-6E8A-4147-A177-3AD203B41FA5}">
                      <a16:colId xmlns:a16="http://schemas.microsoft.com/office/drawing/2014/main" val="991320638"/>
                    </a:ext>
                  </a:extLst>
                </a:gridCol>
              </a:tblGrid>
              <a:tr h="286995">
                <a:tc>
                  <a:txBody>
                    <a:bodyPr/>
                    <a:lstStyle/>
                    <a:p>
                      <a:pPr marL="0" marR="0">
                        <a:lnSpc>
                          <a:spcPct val="107000"/>
                        </a:lnSpc>
                        <a:spcBef>
                          <a:spcPts val="0"/>
                        </a:spcBef>
                        <a:spcAft>
                          <a:spcPts val="0"/>
                        </a:spcAft>
                      </a:pPr>
                      <a:r>
                        <a:rPr lang="en-US" sz="120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rPr>
                        <a:t>BUDGETARY ITEM</a:t>
                      </a: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marL="0" marR="0">
                        <a:lnSpc>
                          <a:spcPct val="107000"/>
                        </a:lnSpc>
                        <a:spcBef>
                          <a:spcPts val="0"/>
                        </a:spcBef>
                        <a:spcAft>
                          <a:spcPts val="0"/>
                        </a:spcAft>
                      </a:pPr>
                      <a:r>
                        <a:rPr lang="en-US" sz="1200" dirty="0">
                          <a:solidFill>
                            <a:schemeClr val="tx1"/>
                          </a:solidFill>
                          <a:effectLst/>
                          <a:latin typeface="Century Gothic" panose="020B0502020202020204" pitchFamily="34" charset="0"/>
                        </a:rPr>
                        <a:t>COSTS</a:t>
                      </a:r>
                      <a:endParaRPr lang="en-US" sz="120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566968507"/>
                  </a:ext>
                </a:extLst>
              </a:tr>
              <a:tr h="405051">
                <a:tc>
                  <a:txBody>
                    <a:bodyPr/>
                    <a:lstStyle/>
                    <a:p>
                      <a:pPr marL="0" marR="0">
                        <a:lnSpc>
                          <a:spcPct val="107000"/>
                        </a:lnSpc>
                        <a:spcBef>
                          <a:spcPts val="0"/>
                        </a:spcBef>
                        <a:spcAft>
                          <a:spcPts val="0"/>
                        </a:spcAft>
                      </a:pPr>
                      <a:endParaRPr lang="en-US" sz="1200" b="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US" sz="1200" dirty="0">
                          <a:effectLst/>
                          <a:latin typeface="Century Gothic" panose="020B0502020202020204" pitchFamily="34" charset="0"/>
                        </a:rPr>
                        <a:t> </a:t>
                      </a:r>
                      <a:endParaRPr lang="en-US" sz="12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42747843"/>
                  </a:ext>
                </a:extLst>
              </a:tr>
              <a:tr h="405051">
                <a:tc>
                  <a:txBody>
                    <a:bodyPr/>
                    <a:lstStyle/>
                    <a:p>
                      <a:pPr marL="0" marR="0">
                        <a:lnSpc>
                          <a:spcPct val="107000"/>
                        </a:lnSpc>
                        <a:spcBef>
                          <a:spcPts val="0"/>
                        </a:spcBef>
                        <a:spcAft>
                          <a:spcPts val="0"/>
                        </a:spcAft>
                      </a:pPr>
                      <a:endParaRPr lang="en-US" sz="1200" b="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US" sz="1200" dirty="0">
                          <a:effectLst/>
                          <a:latin typeface="Century Gothic" panose="020B0502020202020204" pitchFamily="34" charset="0"/>
                        </a:rPr>
                        <a:t> </a:t>
                      </a:r>
                      <a:endParaRPr lang="en-US" sz="12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140220592"/>
                  </a:ext>
                </a:extLst>
              </a:tr>
              <a:tr h="405051">
                <a:tc>
                  <a:txBody>
                    <a:bodyPr/>
                    <a:lstStyle/>
                    <a:p>
                      <a:pPr marL="0" marR="0">
                        <a:lnSpc>
                          <a:spcPct val="107000"/>
                        </a:lnSpc>
                        <a:spcBef>
                          <a:spcPts val="0"/>
                        </a:spcBef>
                        <a:spcAft>
                          <a:spcPts val="0"/>
                        </a:spcAft>
                      </a:pPr>
                      <a:endParaRPr lang="en-US" sz="1200" b="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US" sz="1200" dirty="0">
                          <a:effectLst/>
                          <a:latin typeface="Century Gothic" panose="020B0502020202020204" pitchFamily="34" charset="0"/>
                        </a:rPr>
                        <a:t> </a:t>
                      </a:r>
                      <a:endParaRPr lang="en-US" sz="12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032247916"/>
                  </a:ext>
                </a:extLst>
              </a:tr>
              <a:tr h="405051">
                <a:tc>
                  <a:txBody>
                    <a:bodyPr/>
                    <a:lstStyle/>
                    <a:p>
                      <a:pPr marL="0" marR="0">
                        <a:lnSpc>
                          <a:spcPct val="107000"/>
                        </a:lnSpc>
                        <a:spcBef>
                          <a:spcPts val="0"/>
                        </a:spcBef>
                        <a:spcAft>
                          <a:spcPts val="0"/>
                        </a:spcAft>
                      </a:pPr>
                      <a:endParaRPr lang="en-US" sz="1200" b="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US" sz="1200" dirty="0">
                          <a:effectLst/>
                          <a:latin typeface="Century Gothic" panose="020B0502020202020204" pitchFamily="34" charset="0"/>
                        </a:rPr>
                        <a:t> </a:t>
                      </a:r>
                      <a:endParaRPr lang="en-US" sz="12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888029311"/>
                  </a:ext>
                </a:extLst>
              </a:tr>
              <a:tr h="405051">
                <a:tc>
                  <a:txBody>
                    <a:bodyPr/>
                    <a:lstStyle/>
                    <a:p>
                      <a:pPr marL="0" marR="0">
                        <a:lnSpc>
                          <a:spcPct val="107000"/>
                        </a:lnSpc>
                        <a:spcBef>
                          <a:spcPts val="0"/>
                        </a:spcBef>
                        <a:spcAft>
                          <a:spcPts val="0"/>
                        </a:spcAft>
                      </a:pPr>
                      <a:endParaRPr lang="en-US" sz="1200" b="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US" sz="1200" dirty="0">
                          <a:effectLst/>
                          <a:latin typeface="Century Gothic" panose="020B0502020202020204" pitchFamily="34" charset="0"/>
                        </a:rPr>
                        <a:t> </a:t>
                      </a:r>
                      <a:endParaRPr lang="en-US" sz="12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849972066"/>
                  </a:ext>
                </a:extLst>
              </a:tr>
              <a:tr h="405051">
                <a:tc>
                  <a:txBody>
                    <a:bodyPr/>
                    <a:lstStyle/>
                    <a:p>
                      <a:pPr marL="0" marR="0">
                        <a:lnSpc>
                          <a:spcPct val="107000"/>
                        </a:lnSpc>
                        <a:spcBef>
                          <a:spcPts val="0"/>
                        </a:spcBef>
                        <a:spcAft>
                          <a:spcPts val="0"/>
                        </a:spcAft>
                      </a:pPr>
                      <a:endParaRPr lang="en-US" sz="1200" b="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US" sz="1200" dirty="0">
                          <a:effectLst/>
                          <a:latin typeface="Century Gothic" panose="020B0502020202020204" pitchFamily="34" charset="0"/>
                        </a:rPr>
                        <a:t> </a:t>
                      </a:r>
                      <a:endParaRPr lang="en-US" sz="12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72173951"/>
                  </a:ext>
                </a:extLst>
              </a:tr>
              <a:tr h="405051">
                <a:tc>
                  <a:txBody>
                    <a:bodyPr/>
                    <a:lstStyle/>
                    <a:p>
                      <a:pPr marL="0" marR="0">
                        <a:lnSpc>
                          <a:spcPct val="107000"/>
                        </a:lnSpc>
                        <a:spcBef>
                          <a:spcPts val="0"/>
                        </a:spcBef>
                        <a:spcAft>
                          <a:spcPts val="0"/>
                        </a:spcAft>
                      </a:pPr>
                      <a:endParaRPr lang="en-US" sz="1200" b="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US" sz="1200" dirty="0">
                          <a:effectLst/>
                          <a:latin typeface="Century Gothic" panose="020B0502020202020204" pitchFamily="34" charset="0"/>
                        </a:rPr>
                        <a:t> </a:t>
                      </a:r>
                      <a:endParaRPr lang="en-US" sz="12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991519413"/>
                  </a:ext>
                </a:extLst>
              </a:tr>
              <a:tr h="405051">
                <a:tc>
                  <a:txBody>
                    <a:bodyPr/>
                    <a:lstStyle/>
                    <a:p>
                      <a:pPr marL="0" marR="0">
                        <a:lnSpc>
                          <a:spcPct val="107000"/>
                        </a:lnSpc>
                        <a:spcBef>
                          <a:spcPts val="0"/>
                        </a:spcBef>
                        <a:spcAft>
                          <a:spcPts val="0"/>
                        </a:spcAft>
                      </a:pPr>
                      <a:endParaRPr lang="en-US" sz="1200" b="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US" sz="1200" dirty="0">
                          <a:effectLst/>
                          <a:latin typeface="Century Gothic" panose="020B0502020202020204" pitchFamily="34" charset="0"/>
                        </a:rPr>
                        <a:t> </a:t>
                      </a:r>
                      <a:endParaRPr lang="en-US" sz="12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095507826"/>
                  </a:ext>
                </a:extLst>
              </a:tr>
              <a:tr h="405051">
                <a:tc>
                  <a:txBody>
                    <a:bodyPr/>
                    <a:lstStyle/>
                    <a:p>
                      <a:pPr marL="0" marR="0">
                        <a:lnSpc>
                          <a:spcPct val="107000"/>
                        </a:lnSpc>
                        <a:spcBef>
                          <a:spcPts val="0"/>
                        </a:spcBef>
                        <a:spcAft>
                          <a:spcPts val="0"/>
                        </a:spcAft>
                      </a:pPr>
                      <a:endParaRPr lang="en-US" sz="1200" b="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US" sz="1200" dirty="0">
                          <a:effectLst/>
                          <a:latin typeface="Century Gothic" panose="020B0502020202020204" pitchFamily="34" charset="0"/>
                        </a:rPr>
                        <a:t> </a:t>
                      </a:r>
                      <a:endParaRPr lang="en-US" sz="12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021130702"/>
                  </a:ext>
                </a:extLst>
              </a:tr>
              <a:tr h="405051">
                <a:tc>
                  <a:txBody>
                    <a:bodyPr/>
                    <a:lstStyle/>
                    <a:p>
                      <a:pPr marL="0" marR="0">
                        <a:lnSpc>
                          <a:spcPct val="107000"/>
                        </a:lnSpc>
                        <a:spcBef>
                          <a:spcPts val="0"/>
                        </a:spcBef>
                        <a:spcAft>
                          <a:spcPts val="0"/>
                        </a:spcAft>
                      </a:pPr>
                      <a:endParaRPr lang="en-US" sz="1200" b="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US" sz="1200" dirty="0">
                          <a:effectLst/>
                          <a:latin typeface="Century Gothic" panose="020B0502020202020204" pitchFamily="34" charset="0"/>
                        </a:rPr>
                        <a:t> </a:t>
                      </a: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45345235"/>
                  </a:ext>
                </a:extLst>
              </a:tr>
              <a:tr h="405051">
                <a:tc>
                  <a:txBody>
                    <a:bodyPr/>
                    <a:lstStyle/>
                    <a:p>
                      <a:pPr marL="0" marR="0">
                        <a:lnSpc>
                          <a:spcPct val="107000"/>
                        </a:lnSpc>
                        <a:spcBef>
                          <a:spcPts val="0"/>
                        </a:spcBef>
                        <a:spcAft>
                          <a:spcPts val="0"/>
                        </a:spcAft>
                      </a:pPr>
                      <a:endParaRPr lang="en-US" sz="1200" b="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endParaRPr lang="en-US" sz="1200" dirty="0">
                        <a:effectLst/>
                        <a:latin typeface="Century Gothic" panose="020B0502020202020204" pitchFamily="34"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689500453"/>
                  </a:ext>
                </a:extLst>
              </a:tr>
              <a:tr h="405051">
                <a:tc>
                  <a:txBody>
                    <a:bodyPr/>
                    <a:lstStyle/>
                    <a:p>
                      <a:pPr marL="0" marR="0">
                        <a:lnSpc>
                          <a:spcPct val="107000"/>
                        </a:lnSpc>
                        <a:spcBef>
                          <a:spcPts val="0"/>
                        </a:spcBef>
                        <a:spcAft>
                          <a:spcPts val="0"/>
                        </a:spcAft>
                      </a:pPr>
                      <a:endParaRPr lang="en-US" sz="1200" b="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endParaRPr lang="en-US" sz="1200" dirty="0">
                        <a:effectLst/>
                        <a:latin typeface="Century Gothic" panose="020B0502020202020204" pitchFamily="34"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46361817"/>
                  </a:ext>
                </a:extLst>
              </a:tr>
              <a:tr h="405051">
                <a:tc>
                  <a:txBody>
                    <a:bodyPr/>
                    <a:lstStyle/>
                    <a:p>
                      <a:pPr marL="0" marR="0">
                        <a:lnSpc>
                          <a:spcPct val="107000"/>
                        </a:lnSpc>
                        <a:spcBef>
                          <a:spcPts val="0"/>
                        </a:spcBef>
                        <a:spcAft>
                          <a:spcPts val="0"/>
                        </a:spcAft>
                      </a:pPr>
                      <a:r>
                        <a:rPr lang="en-US" sz="1200" b="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rPr>
                        <a:t>TOTAL</a:t>
                      </a: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marR="0">
                        <a:lnSpc>
                          <a:spcPct val="107000"/>
                        </a:lnSpc>
                        <a:spcBef>
                          <a:spcPts val="0"/>
                        </a:spcBef>
                        <a:spcAft>
                          <a:spcPts val="0"/>
                        </a:spcAft>
                      </a:pPr>
                      <a:endParaRPr lang="en-US" sz="1200" dirty="0">
                        <a:effectLst/>
                        <a:latin typeface="Century Gothic" panose="020B0502020202020204" pitchFamily="34"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9204705"/>
                  </a:ext>
                </a:extLst>
              </a:tr>
            </a:tbl>
          </a:graphicData>
        </a:graphic>
      </p:graphicFrame>
      <p:graphicFrame>
        <p:nvGraphicFramePr>
          <p:cNvPr id="20" name="Table 19">
            <a:extLst>
              <a:ext uri="{FF2B5EF4-FFF2-40B4-BE49-F238E27FC236}">
                <a16:creationId xmlns:a16="http://schemas.microsoft.com/office/drawing/2014/main" id="{B176FE19-91EE-F84A-9289-37426A17DAF8}"/>
              </a:ext>
            </a:extLst>
          </p:cNvPr>
          <p:cNvGraphicFramePr>
            <a:graphicFrameLocks noGrp="1"/>
          </p:cNvGraphicFramePr>
          <p:nvPr>
            <p:extLst>
              <p:ext uri="{D42A27DB-BD31-4B8C-83A1-F6EECF244321}">
                <p14:modId xmlns:p14="http://schemas.microsoft.com/office/powerpoint/2010/main" val="398307210"/>
              </p:ext>
            </p:extLst>
          </p:nvPr>
        </p:nvGraphicFramePr>
        <p:xfrm>
          <a:off x="6463785" y="538857"/>
          <a:ext cx="5369626" cy="5552658"/>
        </p:xfrm>
        <a:graphic>
          <a:graphicData uri="http://schemas.openxmlformats.org/drawingml/2006/table">
            <a:tbl>
              <a:tblPr firstRow="1" firstCol="1" bandRow="1">
                <a:tableStyleId>{5C22544A-7EE6-4342-B048-85BDC9FD1C3A}</a:tableStyleId>
              </a:tblPr>
              <a:tblGrid>
                <a:gridCol w="3487037">
                  <a:extLst>
                    <a:ext uri="{9D8B030D-6E8A-4147-A177-3AD203B41FA5}">
                      <a16:colId xmlns:a16="http://schemas.microsoft.com/office/drawing/2014/main" val="519892843"/>
                    </a:ext>
                  </a:extLst>
                </a:gridCol>
                <a:gridCol w="1882589">
                  <a:extLst>
                    <a:ext uri="{9D8B030D-6E8A-4147-A177-3AD203B41FA5}">
                      <a16:colId xmlns:a16="http://schemas.microsoft.com/office/drawing/2014/main" val="991320638"/>
                    </a:ext>
                  </a:extLst>
                </a:gridCol>
              </a:tblGrid>
              <a:tr h="286995">
                <a:tc>
                  <a:txBody>
                    <a:bodyPr/>
                    <a:lstStyle/>
                    <a:p>
                      <a:pPr marL="0" marR="0">
                        <a:lnSpc>
                          <a:spcPct val="107000"/>
                        </a:lnSpc>
                        <a:spcBef>
                          <a:spcPts val="0"/>
                        </a:spcBef>
                        <a:spcAft>
                          <a:spcPts val="0"/>
                        </a:spcAft>
                      </a:pPr>
                      <a:r>
                        <a:rPr lang="en-US" sz="120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rPr>
                        <a:t>BUDGETARY ITEM</a:t>
                      </a: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marL="0" marR="0">
                        <a:lnSpc>
                          <a:spcPct val="107000"/>
                        </a:lnSpc>
                        <a:spcBef>
                          <a:spcPts val="0"/>
                        </a:spcBef>
                        <a:spcAft>
                          <a:spcPts val="0"/>
                        </a:spcAft>
                      </a:pPr>
                      <a:r>
                        <a:rPr lang="en-US" sz="1200" dirty="0">
                          <a:solidFill>
                            <a:schemeClr val="tx1"/>
                          </a:solidFill>
                          <a:effectLst/>
                          <a:latin typeface="Century Gothic" panose="020B0502020202020204" pitchFamily="34" charset="0"/>
                        </a:rPr>
                        <a:t>COSTS</a:t>
                      </a:r>
                      <a:endParaRPr lang="en-US" sz="120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566968507"/>
                  </a:ext>
                </a:extLst>
              </a:tr>
              <a:tr h="405051">
                <a:tc>
                  <a:txBody>
                    <a:bodyPr/>
                    <a:lstStyle/>
                    <a:p>
                      <a:pPr marL="0" marR="0">
                        <a:lnSpc>
                          <a:spcPct val="107000"/>
                        </a:lnSpc>
                        <a:spcBef>
                          <a:spcPts val="0"/>
                        </a:spcBef>
                        <a:spcAft>
                          <a:spcPts val="0"/>
                        </a:spcAft>
                      </a:pPr>
                      <a:endParaRPr lang="en-US" sz="1200" b="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US" sz="1200" dirty="0">
                          <a:effectLst/>
                          <a:latin typeface="Century Gothic" panose="020B0502020202020204" pitchFamily="34" charset="0"/>
                        </a:rPr>
                        <a:t> </a:t>
                      </a:r>
                      <a:endParaRPr lang="en-US" sz="12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42747843"/>
                  </a:ext>
                </a:extLst>
              </a:tr>
              <a:tr h="405051">
                <a:tc>
                  <a:txBody>
                    <a:bodyPr/>
                    <a:lstStyle/>
                    <a:p>
                      <a:pPr marL="0" marR="0">
                        <a:lnSpc>
                          <a:spcPct val="107000"/>
                        </a:lnSpc>
                        <a:spcBef>
                          <a:spcPts val="0"/>
                        </a:spcBef>
                        <a:spcAft>
                          <a:spcPts val="0"/>
                        </a:spcAft>
                      </a:pPr>
                      <a:endParaRPr lang="en-US" sz="1200" b="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US" sz="1200" dirty="0">
                          <a:effectLst/>
                          <a:latin typeface="Century Gothic" panose="020B0502020202020204" pitchFamily="34" charset="0"/>
                        </a:rPr>
                        <a:t> </a:t>
                      </a:r>
                      <a:endParaRPr lang="en-US" sz="12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140220592"/>
                  </a:ext>
                </a:extLst>
              </a:tr>
              <a:tr h="405051">
                <a:tc>
                  <a:txBody>
                    <a:bodyPr/>
                    <a:lstStyle/>
                    <a:p>
                      <a:pPr marL="0" marR="0">
                        <a:lnSpc>
                          <a:spcPct val="107000"/>
                        </a:lnSpc>
                        <a:spcBef>
                          <a:spcPts val="0"/>
                        </a:spcBef>
                        <a:spcAft>
                          <a:spcPts val="0"/>
                        </a:spcAft>
                      </a:pPr>
                      <a:endParaRPr lang="en-US" sz="1200" b="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US" sz="1200" dirty="0">
                          <a:effectLst/>
                          <a:latin typeface="Century Gothic" panose="020B0502020202020204" pitchFamily="34" charset="0"/>
                        </a:rPr>
                        <a:t> </a:t>
                      </a:r>
                      <a:endParaRPr lang="en-US" sz="12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032247916"/>
                  </a:ext>
                </a:extLst>
              </a:tr>
              <a:tr h="405051">
                <a:tc>
                  <a:txBody>
                    <a:bodyPr/>
                    <a:lstStyle/>
                    <a:p>
                      <a:pPr marL="0" marR="0">
                        <a:lnSpc>
                          <a:spcPct val="107000"/>
                        </a:lnSpc>
                        <a:spcBef>
                          <a:spcPts val="0"/>
                        </a:spcBef>
                        <a:spcAft>
                          <a:spcPts val="0"/>
                        </a:spcAft>
                      </a:pPr>
                      <a:endParaRPr lang="en-US" sz="1200" b="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US" sz="1200" dirty="0">
                          <a:effectLst/>
                          <a:latin typeface="Century Gothic" panose="020B0502020202020204" pitchFamily="34" charset="0"/>
                        </a:rPr>
                        <a:t> </a:t>
                      </a:r>
                      <a:endParaRPr lang="en-US" sz="12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888029311"/>
                  </a:ext>
                </a:extLst>
              </a:tr>
              <a:tr h="405051">
                <a:tc>
                  <a:txBody>
                    <a:bodyPr/>
                    <a:lstStyle/>
                    <a:p>
                      <a:pPr marL="0" marR="0">
                        <a:lnSpc>
                          <a:spcPct val="107000"/>
                        </a:lnSpc>
                        <a:spcBef>
                          <a:spcPts val="0"/>
                        </a:spcBef>
                        <a:spcAft>
                          <a:spcPts val="0"/>
                        </a:spcAft>
                      </a:pPr>
                      <a:endParaRPr lang="en-US" sz="1200" b="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US" sz="1200" dirty="0">
                          <a:effectLst/>
                          <a:latin typeface="Century Gothic" panose="020B0502020202020204" pitchFamily="34" charset="0"/>
                        </a:rPr>
                        <a:t> </a:t>
                      </a:r>
                      <a:endParaRPr lang="en-US" sz="12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849972066"/>
                  </a:ext>
                </a:extLst>
              </a:tr>
              <a:tr h="405051">
                <a:tc>
                  <a:txBody>
                    <a:bodyPr/>
                    <a:lstStyle/>
                    <a:p>
                      <a:pPr marL="0" marR="0">
                        <a:lnSpc>
                          <a:spcPct val="107000"/>
                        </a:lnSpc>
                        <a:spcBef>
                          <a:spcPts val="0"/>
                        </a:spcBef>
                        <a:spcAft>
                          <a:spcPts val="0"/>
                        </a:spcAft>
                      </a:pPr>
                      <a:endParaRPr lang="en-US" sz="1200" b="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US" sz="1200" dirty="0">
                          <a:effectLst/>
                          <a:latin typeface="Century Gothic" panose="020B0502020202020204" pitchFamily="34" charset="0"/>
                        </a:rPr>
                        <a:t> </a:t>
                      </a:r>
                      <a:endParaRPr lang="en-US" sz="12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72173951"/>
                  </a:ext>
                </a:extLst>
              </a:tr>
              <a:tr h="405051">
                <a:tc>
                  <a:txBody>
                    <a:bodyPr/>
                    <a:lstStyle/>
                    <a:p>
                      <a:pPr marL="0" marR="0">
                        <a:lnSpc>
                          <a:spcPct val="107000"/>
                        </a:lnSpc>
                        <a:spcBef>
                          <a:spcPts val="0"/>
                        </a:spcBef>
                        <a:spcAft>
                          <a:spcPts val="0"/>
                        </a:spcAft>
                      </a:pPr>
                      <a:endParaRPr lang="en-US" sz="1200" b="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US" sz="1200" dirty="0">
                          <a:effectLst/>
                          <a:latin typeface="Century Gothic" panose="020B0502020202020204" pitchFamily="34" charset="0"/>
                        </a:rPr>
                        <a:t> </a:t>
                      </a:r>
                      <a:endParaRPr lang="en-US" sz="12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991519413"/>
                  </a:ext>
                </a:extLst>
              </a:tr>
              <a:tr h="405051">
                <a:tc>
                  <a:txBody>
                    <a:bodyPr/>
                    <a:lstStyle/>
                    <a:p>
                      <a:pPr marL="0" marR="0">
                        <a:lnSpc>
                          <a:spcPct val="107000"/>
                        </a:lnSpc>
                        <a:spcBef>
                          <a:spcPts val="0"/>
                        </a:spcBef>
                        <a:spcAft>
                          <a:spcPts val="0"/>
                        </a:spcAft>
                      </a:pPr>
                      <a:endParaRPr lang="en-US" sz="1200" b="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US" sz="1200" dirty="0">
                          <a:effectLst/>
                          <a:latin typeface="Century Gothic" panose="020B0502020202020204" pitchFamily="34" charset="0"/>
                        </a:rPr>
                        <a:t> </a:t>
                      </a:r>
                      <a:endParaRPr lang="en-US" sz="12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095507826"/>
                  </a:ext>
                </a:extLst>
              </a:tr>
              <a:tr h="405051">
                <a:tc>
                  <a:txBody>
                    <a:bodyPr/>
                    <a:lstStyle/>
                    <a:p>
                      <a:pPr marL="0" marR="0">
                        <a:lnSpc>
                          <a:spcPct val="107000"/>
                        </a:lnSpc>
                        <a:spcBef>
                          <a:spcPts val="0"/>
                        </a:spcBef>
                        <a:spcAft>
                          <a:spcPts val="0"/>
                        </a:spcAft>
                      </a:pPr>
                      <a:endParaRPr lang="en-US" sz="1200" b="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US" sz="1200" dirty="0">
                          <a:effectLst/>
                          <a:latin typeface="Century Gothic" panose="020B0502020202020204" pitchFamily="34" charset="0"/>
                        </a:rPr>
                        <a:t> </a:t>
                      </a:r>
                      <a:endParaRPr lang="en-US" sz="12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021130702"/>
                  </a:ext>
                </a:extLst>
              </a:tr>
              <a:tr h="405051">
                <a:tc>
                  <a:txBody>
                    <a:bodyPr/>
                    <a:lstStyle/>
                    <a:p>
                      <a:pPr marL="0" marR="0">
                        <a:lnSpc>
                          <a:spcPct val="107000"/>
                        </a:lnSpc>
                        <a:spcBef>
                          <a:spcPts val="0"/>
                        </a:spcBef>
                        <a:spcAft>
                          <a:spcPts val="0"/>
                        </a:spcAft>
                      </a:pPr>
                      <a:endParaRPr lang="en-US" sz="1200" b="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US" sz="1200" dirty="0">
                          <a:effectLst/>
                          <a:latin typeface="Century Gothic" panose="020B0502020202020204" pitchFamily="34" charset="0"/>
                        </a:rPr>
                        <a:t> </a:t>
                      </a: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45345235"/>
                  </a:ext>
                </a:extLst>
              </a:tr>
              <a:tr h="405051">
                <a:tc>
                  <a:txBody>
                    <a:bodyPr/>
                    <a:lstStyle/>
                    <a:p>
                      <a:pPr marL="0" marR="0">
                        <a:lnSpc>
                          <a:spcPct val="107000"/>
                        </a:lnSpc>
                        <a:spcBef>
                          <a:spcPts val="0"/>
                        </a:spcBef>
                        <a:spcAft>
                          <a:spcPts val="0"/>
                        </a:spcAft>
                      </a:pPr>
                      <a:endParaRPr lang="en-US" sz="1200" b="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endParaRPr lang="en-US" sz="1200" dirty="0">
                        <a:effectLst/>
                        <a:latin typeface="Century Gothic" panose="020B0502020202020204" pitchFamily="34"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689500453"/>
                  </a:ext>
                </a:extLst>
              </a:tr>
              <a:tr h="405051">
                <a:tc>
                  <a:txBody>
                    <a:bodyPr/>
                    <a:lstStyle/>
                    <a:p>
                      <a:pPr marL="0" marR="0">
                        <a:lnSpc>
                          <a:spcPct val="107000"/>
                        </a:lnSpc>
                        <a:spcBef>
                          <a:spcPts val="0"/>
                        </a:spcBef>
                        <a:spcAft>
                          <a:spcPts val="0"/>
                        </a:spcAft>
                      </a:pPr>
                      <a:endParaRPr lang="en-US" sz="1200" b="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endParaRPr lang="en-US" sz="1200" dirty="0">
                        <a:effectLst/>
                        <a:latin typeface="Century Gothic" panose="020B0502020202020204" pitchFamily="34"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46361817"/>
                  </a:ext>
                </a:extLst>
              </a:tr>
              <a:tr h="405051">
                <a:tc>
                  <a:txBody>
                    <a:bodyPr/>
                    <a:lstStyle/>
                    <a:p>
                      <a:pPr marL="0" marR="0">
                        <a:lnSpc>
                          <a:spcPct val="107000"/>
                        </a:lnSpc>
                        <a:spcBef>
                          <a:spcPts val="0"/>
                        </a:spcBef>
                        <a:spcAft>
                          <a:spcPts val="0"/>
                        </a:spcAft>
                      </a:pPr>
                      <a:r>
                        <a:rPr lang="en-US" sz="1200" b="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rPr>
                        <a:t>TOTAL</a:t>
                      </a: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marR="0">
                        <a:lnSpc>
                          <a:spcPct val="107000"/>
                        </a:lnSpc>
                        <a:spcBef>
                          <a:spcPts val="0"/>
                        </a:spcBef>
                        <a:spcAft>
                          <a:spcPts val="0"/>
                        </a:spcAft>
                      </a:pPr>
                      <a:endParaRPr lang="en-US" sz="1200" dirty="0">
                        <a:effectLst/>
                        <a:latin typeface="Century Gothic" panose="020B0502020202020204" pitchFamily="34" charset="0"/>
                      </a:endParaRPr>
                    </a:p>
                  </a:txBody>
                  <a:tcPr marL="51315" marR="51315"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9204705"/>
                  </a:ext>
                </a:extLst>
              </a:tr>
            </a:tbl>
          </a:graphicData>
        </a:graphic>
      </p:graphicFrame>
      <p:sp>
        <p:nvSpPr>
          <p:cNvPr id="9" name="Rectangle 7">
            <a:extLst>
              <a:ext uri="{FF2B5EF4-FFF2-40B4-BE49-F238E27FC236}">
                <a16:creationId xmlns:a16="http://schemas.microsoft.com/office/drawing/2014/main" id="{7BC3F4F7-A3F9-8EF9-3222-E4849C60A275}"/>
              </a:ext>
            </a:extLst>
          </p:cNvPr>
          <p:cNvSpPr/>
          <p:nvPr/>
        </p:nvSpPr>
        <p:spPr>
          <a:xfrm>
            <a:off x="0" y="6479366"/>
            <a:ext cx="12192000" cy="384048"/>
          </a:xfrm>
          <a:custGeom>
            <a:avLst/>
            <a:gdLst>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 name="connsiteX0" fmla="*/ 0 w 12192000"/>
              <a:gd name="connsiteY0" fmla="*/ 3171 h 524107"/>
              <a:gd name="connsiteX1" fmla="*/ 1105457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6887 h 527823"/>
              <a:gd name="connsiteX1" fmla="*/ 11054576 w 12192000"/>
              <a:gd name="connsiteY1" fmla="*/ 3716 h 527823"/>
              <a:gd name="connsiteX2" fmla="*/ 11288751 w 12192000"/>
              <a:gd name="connsiteY2" fmla="*/ 0 h 527823"/>
              <a:gd name="connsiteX3" fmla="*/ 12192000 w 12192000"/>
              <a:gd name="connsiteY3" fmla="*/ 6887 h 527823"/>
              <a:gd name="connsiteX4" fmla="*/ 12192000 w 12192000"/>
              <a:gd name="connsiteY4" fmla="*/ 527823 h 527823"/>
              <a:gd name="connsiteX5" fmla="*/ 0 w 12192000"/>
              <a:gd name="connsiteY5" fmla="*/ 527823 h 527823"/>
              <a:gd name="connsiteX6" fmla="*/ 0 w 12192000"/>
              <a:gd name="connsiteY6" fmla="*/ 6887 h 527823"/>
              <a:gd name="connsiteX0" fmla="*/ 0 w 12192000"/>
              <a:gd name="connsiteY0" fmla="*/ 6887 h 527823"/>
              <a:gd name="connsiteX1" fmla="*/ 11054576 w 12192000"/>
              <a:gd name="connsiteY1" fmla="*/ 3716 h 527823"/>
              <a:gd name="connsiteX2" fmla="*/ 11288751 w 12192000"/>
              <a:gd name="connsiteY2" fmla="*/ 0 h 527823"/>
              <a:gd name="connsiteX3" fmla="*/ 11508059 w 12192000"/>
              <a:gd name="connsiteY3" fmla="*/ 7434 h 527823"/>
              <a:gd name="connsiteX4" fmla="*/ 12192000 w 12192000"/>
              <a:gd name="connsiteY4" fmla="*/ 6887 h 527823"/>
              <a:gd name="connsiteX5" fmla="*/ 12192000 w 12192000"/>
              <a:gd name="connsiteY5" fmla="*/ 527823 h 527823"/>
              <a:gd name="connsiteX6" fmla="*/ 0 w 12192000"/>
              <a:gd name="connsiteY6" fmla="*/ 527823 h 527823"/>
              <a:gd name="connsiteX7" fmla="*/ 0 w 12192000"/>
              <a:gd name="connsiteY7" fmla="*/ 6887 h 527823"/>
              <a:gd name="connsiteX0" fmla="*/ 0 w 12192000"/>
              <a:gd name="connsiteY0" fmla="*/ 3171 h 524107"/>
              <a:gd name="connsiteX1" fmla="*/ 11054576 w 12192000"/>
              <a:gd name="connsiteY1" fmla="*/ 0 h 524107"/>
              <a:gd name="connsiteX2" fmla="*/ 11296185 w 12192000"/>
              <a:gd name="connsiteY2" fmla="*/ 159836 h 524107"/>
              <a:gd name="connsiteX3" fmla="*/ 11508059 w 12192000"/>
              <a:gd name="connsiteY3" fmla="*/ 3718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710 h 524646"/>
              <a:gd name="connsiteX1" fmla="*/ 11054576 w 12192000"/>
              <a:gd name="connsiteY1" fmla="*/ 539 h 524646"/>
              <a:gd name="connsiteX2" fmla="*/ 11296185 w 12192000"/>
              <a:gd name="connsiteY2" fmla="*/ 160375 h 524646"/>
              <a:gd name="connsiteX3" fmla="*/ 11784284 w 12192000"/>
              <a:gd name="connsiteY3" fmla="*/ 0 h 524646"/>
              <a:gd name="connsiteX4" fmla="*/ 12192000 w 12192000"/>
              <a:gd name="connsiteY4" fmla="*/ 3710 h 524646"/>
              <a:gd name="connsiteX5" fmla="*/ 12192000 w 12192000"/>
              <a:gd name="connsiteY5" fmla="*/ 524646 h 524646"/>
              <a:gd name="connsiteX6" fmla="*/ 0 w 12192000"/>
              <a:gd name="connsiteY6" fmla="*/ 524646 h 524646"/>
              <a:gd name="connsiteX7" fmla="*/ 0 w 12192000"/>
              <a:gd name="connsiteY7" fmla="*/ 3710 h 524646"/>
              <a:gd name="connsiteX0" fmla="*/ 0 w 12192000"/>
              <a:gd name="connsiteY0" fmla="*/ 3171 h 524107"/>
              <a:gd name="connsiteX1" fmla="*/ 11054576 w 12192000"/>
              <a:gd name="connsiteY1" fmla="*/ 0 h 524107"/>
              <a:gd name="connsiteX2" fmla="*/ 11296185 w 12192000"/>
              <a:gd name="connsiteY2" fmla="*/ 159836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05457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72609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825559 w 12192000"/>
              <a:gd name="connsiteY2" fmla="*/ 3719 h 524107"/>
              <a:gd name="connsiteX3" fmla="*/ 12192000 w 12192000"/>
              <a:gd name="connsiteY3" fmla="*/ 3171 h 524107"/>
              <a:gd name="connsiteX4" fmla="*/ 12192000 w 12192000"/>
              <a:gd name="connsiteY4" fmla="*/ 524107 h 524107"/>
              <a:gd name="connsiteX5" fmla="*/ 0 w 12192000"/>
              <a:gd name="connsiteY5" fmla="*/ 524107 h 524107"/>
              <a:gd name="connsiteX6" fmla="*/ 0 w 12192000"/>
              <a:gd name="connsiteY6" fmla="*/ 3171 h 524107"/>
              <a:gd name="connsiteX0" fmla="*/ 0 w 12192000"/>
              <a:gd name="connsiteY0" fmla="*/ 3171 h 524107"/>
              <a:gd name="connsiteX1" fmla="*/ 1142922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520936">
                <a:moveTo>
                  <a:pt x="0" y="0"/>
                </a:moveTo>
                <a:lnTo>
                  <a:pt x="12192000" y="0"/>
                </a:lnTo>
                <a:lnTo>
                  <a:pt x="12192000" y="520936"/>
                </a:lnTo>
                <a:lnTo>
                  <a:pt x="0" y="520936"/>
                </a:lnTo>
                <a:lnTo>
                  <a:pt x="0" y="0"/>
                </a:lnTo>
                <a:close/>
              </a:path>
            </a:pathLst>
          </a:cu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entury Gothic" panose="020B0502020202020204" pitchFamily="34" charset="0"/>
            </a:endParaRPr>
          </a:p>
        </p:txBody>
      </p:sp>
      <p:sp>
        <p:nvSpPr>
          <p:cNvPr id="10" name="Parallelogram 9">
            <a:extLst>
              <a:ext uri="{FF2B5EF4-FFF2-40B4-BE49-F238E27FC236}">
                <a16:creationId xmlns:a16="http://schemas.microsoft.com/office/drawing/2014/main" id="{4BEC3F03-AA23-21E1-EAC5-B8206AA46EAB}"/>
              </a:ext>
            </a:extLst>
          </p:cNvPr>
          <p:cNvSpPr/>
          <p:nvPr/>
        </p:nvSpPr>
        <p:spPr>
          <a:xfrm>
            <a:off x="11793977" y="6479366"/>
            <a:ext cx="397211" cy="384048"/>
          </a:xfrm>
          <a:prstGeom prst="parallelogram">
            <a:avLst>
              <a:gd name="adj" fmla="val 65219"/>
            </a:avLst>
          </a:prstGeom>
          <a:solidFill>
            <a:srgbClr val="F0A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BD0C5AD4-8EF3-AE9F-4C86-91DEFBF81C6D}"/>
              </a:ext>
            </a:extLst>
          </p:cNvPr>
          <p:cNvSpPr txBox="1"/>
          <p:nvPr/>
        </p:nvSpPr>
        <p:spPr>
          <a:xfrm>
            <a:off x="4800046" y="6477000"/>
            <a:ext cx="6947194" cy="369332"/>
          </a:xfrm>
          <a:prstGeom prst="rect">
            <a:avLst/>
          </a:prstGeom>
          <a:noFill/>
        </p:spPr>
        <p:txBody>
          <a:bodyPr wrap="square" rtlCol="0">
            <a:spAutoFit/>
          </a:bodyPr>
          <a:lstStyle/>
          <a:p>
            <a:pPr algn="r"/>
            <a:r>
              <a:rPr lang="en-US" dirty="0">
                <a:solidFill>
                  <a:schemeClr val="bg1"/>
                </a:solidFill>
                <a:latin typeface="Century Gothic" panose="020B0502020202020204" pitchFamily="34" charset="0"/>
                <a:ea typeface="Arial" charset="0"/>
                <a:cs typeface="Arial" charset="0"/>
              </a:rPr>
              <a:t>BUDGET PERFORMANCE</a:t>
            </a:r>
          </a:p>
        </p:txBody>
      </p:sp>
    </p:spTree>
    <p:extLst>
      <p:ext uri="{BB962C8B-B14F-4D97-AF65-F5344CB8AC3E}">
        <p14:creationId xmlns:p14="http://schemas.microsoft.com/office/powerpoint/2010/main" val="41375394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 10">
            <a:extLst>
              <a:ext uri="{FF2B5EF4-FFF2-40B4-BE49-F238E27FC236}">
                <a16:creationId xmlns:a16="http://schemas.microsoft.com/office/drawing/2014/main" id="{3D2F9D07-3A84-3C4C-9E05-C3BD51A1E8CB}"/>
              </a:ext>
            </a:extLst>
          </p:cNvPr>
          <p:cNvGraphicFramePr>
            <a:graphicFrameLocks noGrp="1"/>
          </p:cNvGraphicFramePr>
          <p:nvPr>
            <p:extLst>
              <p:ext uri="{D42A27DB-BD31-4B8C-83A1-F6EECF244321}">
                <p14:modId xmlns:p14="http://schemas.microsoft.com/office/powerpoint/2010/main" val="559750083"/>
              </p:ext>
            </p:extLst>
          </p:nvPr>
        </p:nvGraphicFramePr>
        <p:xfrm>
          <a:off x="130335" y="552303"/>
          <a:ext cx="11934705" cy="1491649"/>
        </p:xfrm>
        <a:graphic>
          <a:graphicData uri="http://schemas.openxmlformats.org/drawingml/2006/table">
            <a:tbl>
              <a:tblPr>
                <a:tableStyleId>{5C22544A-7EE6-4342-B048-85BDC9FD1C3A}</a:tableStyleId>
              </a:tblPr>
              <a:tblGrid>
                <a:gridCol w="11934705">
                  <a:extLst>
                    <a:ext uri="{9D8B030D-6E8A-4147-A177-3AD203B41FA5}">
                      <a16:colId xmlns:a16="http://schemas.microsoft.com/office/drawing/2014/main" val="3944101500"/>
                    </a:ext>
                  </a:extLst>
                </a:gridCol>
              </a:tblGrid>
              <a:tr h="1491649">
                <a:tc>
                  <a:txBody>
                    <a:bodyPr/>
                    <a:lstStyle/>
                    <a:p>
                      <a:pPr algn="l" fontAlgn="ctr"/>
                      <a:endParaRPr lang="en-US" sz="1000" b="0" i="0" u="none" strike="noStrike" dirty="0">
                        <a:solidFill>
                          <a:schemeClr val="tx1"/>
                        </a:solidFill>
                        <a:effectLst/>
                        <a:latin typeface="Century Gothic" panose="020B0502020202020204" pitchFamily="34" charset="0"/>
                      </a:endParaRPr>
                    </a:p>
                  </a:txBody>
                  <a:tcPr marL="85725" marR="9525" marT="9525" marB="0" anchor="ctr">
                    <a:solidFill>
                      <a:schemeClr val="accent1">
                        <a:tint val="20000"/>
                      </a:schemeClr>
                    </a:solidFill>
                  </a:tcPr>
                </a:tc>
                <a:extLst>
                  <a:ext uri="{0D108BD9-81ED-4DB2-BD59-A6C34878D82A}">
                    <a16:rowId xmlns:a16="http://schemas.microsoft.com/office/drawing/2014/main" val="2352727133"/>
                  </a:ext>
                </a:extLst>
              </a:tr>
            </a:tbl>
          </a:graphicData>
        </a:graphic>
      </p:graphicFrame>
      <p:sp>
        <p:nvSpPr>
          <p:cNvPr id="12" name="Subtitle 2">
            <a:extLst>
              <a:ext uri="{FF2B5EF4-FFF2-40B4-BE49-F238E27FC236}">
                <a16:creationId xmlns:a16="http://schemas.microsoft.com/office/drawing/2014/main" id="{E51412AC-55D1-D94D-8840-2F65AF4AD16F}"/>
              </a:ext>
            </a:extLst>
          </p:cNvPr>
          <p:cNvSpPr txBox="1">
            <a:spLocks/>
          </p:cNvSpPr>
          <p:nvPr/>
        </p:nvSpPr>
        <p:spPr>
          <a:xfrm>
            <a:off x="0" y="185438"/>
            <a:ext cx="6979024" cy="372444"/>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150"/>
              </a:lnSpc>
            </a:pPr>
            <a:r>
              <a:rPr lang="en-US" sz="1800" dirty="0">
                <a:latin typeface="Century Gothic" panose="020B0502020202020204" pitchFamily="34" charset="0"/>
              </a:rPr>
              <a:t>Was the plan clearly defined and communicated? </a:t>
            </a:r>
            <a:endParaRPr lang="en-US" sz="1800" b="1" dirty="0">
              <a:solidFill>
                <a:schemeClr val="tx2">
                  <a:lumMod val="75000"/>
                </a:schemeClr>
              </a:solidFill>
              <a:latin typeface="Century Gothic" panose="020B0502020202020204" pitchFamily="34" charset="0"/>
              <a:ea typeface="Montserrat Light" charset="0"/>
              <a:cs typeface="Montserrat Light" charset="0"/>
            </a:endParaRPr>
          </a:p>
        </p:txBody>
      </p:sp>
      <p:graphicFrame>
        <p:nvGraphicFramePr>
          <p:cNvPr id="16" name="Table 15">
            <a:extLst>
              <a:ext uri="{FF2B5EF4-FFF2-40B4-BE49-F238E27FC236}">
                <a16:creationId xmlns:a16="http://schemas.microsoft.com/office/drawing/2014/main" id="{A36CBCC0-6B3F-D64B-B7B4-548009E4015F}"/>
              </a:ext>
            </a:extLst>
          </p:cNvPr>
          <p:cNvGraphicFramePr>
            <a:graphicFrameLocks noGrp="1"/>
          </p:cNvGraphicFramePr>
          <p:nvPr>
            <p:extLst>
              <p:ext uri="{D42A27DB-BD31-4B8C-83A1-F6EECF244321}">
                <p14:modId xmlns:p14="http://schemas.microsoft.com/office/powerpoint/2010/main" val="2886192704"/>
              </p:ext>
            </p:extLst>
          </p:nvPr>
        </p:nvGraphicFramePr>
        <p:xfrm>
          <a:off x="130335" y="2569364"/>
          <a:ext cx="11934705" cy="1491649"/>
        </p:xfrm>
        <a:graphic>
          <a:graphicData uri="http://schemas.openxmlformats.org/drawingml/2006/table">
            <a:tbl>
              <a:tblPr>
                <a:tableStyleId>{5C22544A-7EE6-4342-B048-85BDC9FD1C3A}</a:tableStyleId>
              </a:tblPr>
              <a:tblGrid>
                <a:gridCol w="11934705">
                  <a:extLst>
                    <a:ext uri="{9D8B030D-6E8A-4147-A177-3AD203B41FA5}">
                      <a16:colId xmlns:a16="http://schemas.microsoft.com/office/drawing/2014/main" val="3944101500"/>
                    </a:ext>
                  </a:extLst>
                </a:gridCol>
              </a:tblGrid>
              <a:tr h="1491649">
                <a:tc>
                  <a:txBody>
                    <a:bodyPr/>
                    <a:lstStyle/>
                    <a:p>
                      <a:pPr algn="l" fontAlgn="ctr"/>
                      <a:endParaRPr lang="en-US" sz="1000" b="0" i="0" u="none" strike="noStrike" dirty="0">
                        <a:solidFill>
                          <a:schemeClr val="tx1"/>
                        </a:solidFill>
                        <a:effectLst/>
                        <a:latin typeface="Century Gothic" panose="020B0502020202020204" pitchFamily="34" charset="0"/>
                      </a:endParaRPr>
                    </a:p>
                  </a:txBody>
                  <a:tcPr marL="85725" marR="9525" marT="9525" marB="0" anchor="ctr">
                    <a:solidFill>
                      <a:schemeClr val="accent1">
                        <a:tint val="20000"/>
                      </a:schemeClr>
                    </a:solidFill>
                  </a:tcPr>
                </a:tc>
                <a:extLst>
                  <a:ext uri="{0D108BD9-81ED-4DB2-BD59-A6C34878D82A}">
                    <a16:rowId xmlns:a16="http://schemas.microsoft.com/office/drawing/2014/main" val="2352727133"/>
                  </a:ext>
                </a:extLst>
              </a:tr>
            </a:tbl>
          </a:graphicData>
        </a:graphic>
      </p:graphicFrame>
      <p:sp>
        <p:nvSpPr>
          <p:cNvPr id="17" name="Subtitle 2">
            <a:extLst>
              <a:ext uri="{FF2B5EF4-FFF2-40B4-BE49-F238E27FC236}">
                <a16:creationId xmlns:a16="http://schemas.microsoft.com/office/drawing/2014/main" id="{9A2844F5-D9E5-3C44-A4CF-6B66BD47B343}"/>
              </a:ext>
            </a:extLst>
          </p:cNvPr>
          <p:cNvSpPr txBox="1">
            <a:spLocks/>
          </p:cNvSpPr>
          <p:nvPr/>
        </p:nvSpPr>
        <p:spPr>
          <a:xfrm>
            <a:off x="0" y="2202499"/>
            <a:ext cx="6979024" cy="372444"/>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150"/>
              </a:lnSpc>
            </a:pPr>
            <a:r>
              <a:rPr lang="en-US" sz="1800" dirty="0">
                <a:latin typeface="Century Gothic" panose="020B0502020202020204" pitchFamily="34" charset="0"/>
              </a:rPr>
              <a:t>Was it the right plan for this project? </a:t>
            </a:r>
            <a:endParaRPr lang="en-US" sz="1800" b="1" dirty="0">
              <a:solidFill>
                <a:schemeClr val="tx2">
                  <a:lumMod val="75000"/>
                </a:schemeClr>
              </a:solidFill>
              <a:latin typeface="Century Gothic" panose="020B0502020202020204" pitchFamily="34" charset="0"/>
              <a:ea typeface="Montserrat Light" charset="0"/>
              <a:cs typeface="Montserrat Light" charset="0"/>
            </a:endParaRPr>
          </a:p>
        </p:txBody>
      </p:sp>
      <p:graphicFrame>
        <p:nvGraphicFramePr>
          <p:cNvPr id="18" name="Table 17">
            <a:extLst>
              <a:ext uri="{FF2B5EF4-FFF2-40B4-BE49-F238E27FC236}">
                <a16:creationId xmlns:a16="http://schemas.microsoft.com/office/drawing/2014/main" id="{F7BD961F-780A-2E45-BBC7-AF6048902C1C}"/>
              </a:ext>
            </a:extLst>
          </p:cNvPr>
          <p:cNvGraphicFramePr>
            <a:graphicFrameLocks noGrp="1"/>
          </p:cNvGraphicFramePr>
          <p:nvPr>
            <p:extLst>
              <p:ext uri="{D42A27DB-BD31-4B8C-83A1-F6EECF244321}">
                <p14:modId xmlns:p14="http://schemas.microsoft.com/office/powerpoint/2010/main" val="3271789849"/>
              </p:ext>
            </p:extLst>
          </p:nvPr>
        </p:nvGraphicFramePr>
        <p:xfrm>
          <a:off x="130335" y="4572975"/>
          <a:ext cx="11934705" cy="1491649"/>
        </p:xfrm>
        <a:graphic>
          <a:graphicData uri="http://schemas.openxmlformats.org/drawingml/2006/table">
            <a:tbl>
              <a:tblPr>
                <a:tableStyleId>{5C22544A-7EE6-4342-B048-85BDC9FD1C3A}</a:tableStyleId>
              </a:tblPr>
              <a:tblGrid>
                <a:gridCol w="11934705">
                  <a:extLst>
                    <a:ext uri="{9D8B030D-6E8A-4147-A177-3AD203B41FA5}">
                      <a16:colId xmlns:a16="http://schemas.microsoft.com/office/drawing/2014/main" val="3944101500"/>
                    </a:ext>
                  </a:extLst>
                </a:gridCol>
              </a:tblGrid>
              <a:tr h="1491649">
                <a:tc>
                  <a:txBody>
                    <a:bodyPr/>
                    <a:lstStyle/>
                    <a:p>
                      <a:pPr algn="l" fontAlgn="ctr"/>
                      <a:endParaRPr lang="en-US" sz="1000" b="0" i="0" u="none" strike="noStrike" dirty="0">
                        <a:solidFill>
                          <a:schemeClr val="tx1"/>
                        </a:solidFill>
                        <a:effectLst/>
                        <a:latin typeface="Century Gothic" panose="020B0502020202020204" pitchFamily="34" charset="0"/>
                      </a:endParaRPr>
                    </a:p>
                  </a:txBody>
                  <a:tcPr marL="85725" marR="9525" marT="9525" marB="0" anchor="ctr">
                    <a:solidFill>
                      <a:schemeClr val="accent1">
                        <a:tint val="20000"/>
                      </a:schemeClr>
                    </a:solidFill>
                  </a:tcPr>
                </a:tc>
                <a:extLst>
                  <a:ext uri="{0D108BD9-81ED-4DB2-BD59-A6C34878D82A}">
                    <a16:rowId xmlns:a16="http://schemas.microsoft.com/office/drawing/2014/main" val="2352727133"/>
                  </a:ext>
                </a:extLst>
              </a:tr>
            </a:tbl>
          </a:graphicData>
        </a:graphic>
      </p:graphicFrame>
      <p:sp>
        <p:nvSpPr>
          <p:cNvPr id="19" name="Subtitle 2">
            <a:extLst>
              <a:ext uri="{FF2B5EF4-FFF2-40B4-BE49-F238E27FC236}">
                <a16:creationId xmlns:a16="http://schemas.microsoft.com/office/drawing/2014/main" id="{45F4A044-F68F-7343-B989-0C6AF0EEB74D}"/>
              </a:ext>
            </a:extLst>
          </p:cNvPr>
          <p:cNvSpPr txBox="1">
            <a:spLocks/>
          </p:cNvSpPr>
          <p:nvPr/>
        </p:nvSpPr>
        <p:spPr>
          <a:xfrm>
            <a:off x="0" y="4179216"/>
            <a:ext cx="6979024" cy="410275"/>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r>
              <a:rPr lang="en-US" sz="1800" dirty="0">
                <a:latin typeface="Century Gothic" panose="020B0502020202020204" pitchFamily="34" charset="0"/>
              </a:rPr>
              <a:t>What could have been improved?</a:t>
            </a:r>
          </a:p>
        </p:txBody>
      </p:sp>
      <p:sp>
        <p:nvSpPr>
          <p:cNvPr id="10" name="Rectangle 7">
            <a:extLst>
              <a:ext uri="{FF2B5EF4-FFF2-40B4-BE49-F238E27FC236}">
                <a16:creationId xmlns:a16="http://schemas.microsoft.com/office/drawing/2014/main" id="{ED1FED32-B7F2-44F9-DD66-F3EBA0DE4C7B}"/>
              </a:ext>
            </a:extLst>
          </p:cNvPr>
          <p:cNvSpPr/>
          <p:nvPr/>
        </p:nvSpPr>
        <p:spPr>
          <a:xfrm>
            <a:off x="0" y="6479366"/>
            <a:ext cx="12192000" cy="384048"/>
          </a:xfrm>
          <a:custGeom>
            <a:avLst/>
            <a:gdLst>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 name="connsiteX0" fmla="*/ 0 w 12192000"/>
              <a:gd name="connsiteY0" fmla="*/ 3171 h 524107"/>
              <a:gd name="connsiteX1" fmla="*/ 1105457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6887 h 527823"/>
              <a:gd name="connsiteX1" fmla="*/ 11054576 w 12192000"/>
              <a:gd name="connsiteY1" fmla="*/ 3716 h 527823"/>
              <a:gd name="connsiteX2" fmla="*/ 11288751 w 12192000"/>
              <a:gd name="connsiteY2" fmla="*/ 0 h 527823"/>
              <a:gd name="connsiteX3" fmla="*/ 12192000 w 12192000"/>
              <a:gd name="connsiteY3" fmla="*/ 6887 h 527823"/>
              <a:gd name="connsiteX4" fmla="*/ 12192000 w 12192000"/>
              <a:gd name="connsiteY4" fmla="*/ 527823 h 527823"/>
              <a:gd name="connsiteX5" fmla="*/ 0 w 12192000"/>
              <a:gd name="connsiteY5" fmla="*/ 527823 h 527823"/>
              <a:gd name="connsiteX6" fmla="*/ 0 w 12192000"/>
              <a:gd name="connsiteY6" fmla="*/ 6887 h 527823"/>
              <a:gd name="connsiteX0" fmla="*/ 0 w 12192000"/>
              <a:gd name="connsiteY0" fmla="*/ 6887 h 527823"/>
              <a:gd name="connsiteX1" fmla="*/ 11054576 w 12192000"/>
              <a:gd name="connsiteY1" fmla="*/ 3716 h 527823"/>
              <a:gd name="connsiteX2" fmla="*/ 11288751 w 12192000"/>
              <a:gd name="connsiteY2" fmla="*/ 0 h 527823"/>
              <a:gd name="connsiteX3" fmla="*/ 11508059 w 12192000"/>
              <a:gd name="connsiteY3" fmla="*/ 7434 h 527823"/>
              <a:gd name="connsiteX4" fmla="*/ 12192000 w 12192000"/>
              <a:gd name="connsiteY4" fmla="*/ 6887 h 527823"/>
              <a:gd name="connsiteX5" fmla="*/ 12192000 w 12192000"/>
              <a:gd name="connsiteY5" fmla="*/ 527823 h 527823"/>
              <a:gd name="connsiteX6" fmla="*/ 0 w 12192000"/>
              <a:gd name="connsiteY6" fmla="*/ 527823 h 527823"/>
              <a:gd name="connsiteX7" fmla="*/ 0 w 12192000"/>
              <a:gd name="connsiteY7" fmla="*/ 6887 h 527823"/>
              <a:gd name="connsiteX0" fmla="*/ 0 w 12192000"/>
              <a:gd name="connsiteY0" fmla="*/ 3171 h 524107"/>
              <a:gd name="connsiteX1" fmla="*/ 11054576 w 12192000"/>
              <a:gd name="connsiteY1" fmla="*/ 0 h 524107"/>
              <a:gd name="connsiteX2" fmla="*/ 11296185 w 12192000"/>
              <a:gd name="connsiteY2" fmla="*/ 159836 h 524107"/>
              <a:gd name="connsiteX3" fmla="*/ 11508059 w 12192000"/>
              <a:gd name="connsiteY3" fmla="*/ 3718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710 h 524646"/>
              <a:gd name="connsiteX1" fmla="*/ 11054576 w 12192000"/>
              <a:gd name="connsiteY1" fmla="*/ 539 h 524646"/>
              <a:gd name="connsiteX2" fmla="*/ 11296185 w 12192000"/>
              <a:gd name="connsiteY2" fmla="*/ 160375 h 524646"/>
              <a:gd name="connsiteX3" fmla="*/ 11784284 w 12192000"/>
              <a:gd name="connsiteY3" fmla="*/ 0 h 524646"/>
              <a:gd name="connsiteX4" fmla="*/ 12192000 w 12192000"/>
              <a:gd name="connsiteY4" fmla="*/ 3710 h 524646"/>
              <a:gd name="connsiteX5" fmla="*/ 12192000 w 12192000"/>
              <a:gd name="connsiteY5" fmla="*/ 524646 h 524646"/>
              <a:gd name="connsiteX6" fmla="*/ 0 w 12192000"/>
              <a:gd name="connsiteY6" fmla="*/ 524646 h 524646"/>
              <a:gd name="connsiteX7" fmla="*/ 0 w 12192000"/>
              <a:gd name="connsiteY7" fmla="*/ 3710 h 524646"/>
              <a:gd name="connsiteX0" fmla="*/ 0 w 12192000"/>
              <a:gd name="connsiteY0" fmla="*/ 3171 h 524107"/>
              <a:gd name="connsiteX1" fmla="*/ 11054576 w 12192000"/>
              <a:gd name="connsiteY1" fmla="*/ 0 h 524107"/>
              <a:gd name="connsiteX2" fmla="*/ 11296185 w 12192000"/>
              <a:gd name="connsiteY2" fmla="*/ 159836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05457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72609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825559 w 12192000"/>
              <a:gd name="connsiteY2" fmla="*/ 3719 h 524107"/>
              <a:gd name="connsiteX3" fmla="*/ 12192000 w 12192000"/>
              <a:gd name="connsiteY3" fmla="*/ 3171 h 524107"/>
              <a:gd name="connsiteX4" fmla="*/ 12192000 w 12192000"/>
              <a:gd name="connsiteY4" fmla="*/ 524107 h 524107"/>
              <a:gd name="connsiteX5" fmla="*/ 0 w 12192000"/>
              <a:gd name="connsiteY5" fmla="*/ 524107 h 524107"/>
              <a:gd name="connsiteX6" fmla="*/ 0 w 12192000"/>
              <a:gd name="connsiteY6" fmla="*/ 3171 h 524107"/>
              <a:gd name="connsiteX0" fmla="*/ 0 w 12192000"/>
              <a:gd name="connsiteY0" fmla="*/ 3171 h 524107"/>
              <a:gd name="connsiteX1" fmla="*/ 1142922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520936">
                <a:moveTo>
                  <a:pt x="0" y="0"/>
                </a:moveTo>
                <a:lnTo>
                  <a:pt x="12192000" y="0"/>
                </a:lnTo>
                <a:lnTo>
                  <a:pt x="12192000" y="520936"/>
                </a:lnTo>
                <a:lnTo>
                  <a:pt x="0" y="520936"/>
                </a:lnTo>
                <a:lnTo>
                  <a:pt x="0" y="0"/>
                </a:lnTo>
                <a:close/>
              </a:path>
            </a:pathLst>
          </a:cu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entury Gothic" panose="020B0502020202020204" pitchFamily="34" charset="0"/>
            </a:endParaRPr>
          </a:p>
        </p:txBody>
      </p:sp>
      <p:sp>
        <p:nvSpPr>
          <p:cNvPr id="13" name="Parallelogram 12">
            <a:extLst>
              <a:ext uri="{FF2B5EF4-FFF2-40B4-BE49-F238E27FC236}">
                <a16:creationId xmlns:a16="http://schemas.microsoft.com/office/drawing/2014/main" id="{6E5943DF-8986-E3D5-5E71-335E0705F7C8}"/>
              </a:ext>
            </a:extLst>
          </p:cNvPr>
          <p:cNvSpPr/>
          <p:nvPr/>
        </p:nvSpPr>
        <p:spPr>
          <a:xfrm>
            <a:off x="11793977" y="6479366"/>
            <a:ext cx="397211" cy="384048"/>
          </a:xfrm>
          <a:prstGeom prst="parallelogram">
            <a:avLst>
              <a:gd name="adj" fmla="val 65219"/>
            </a:avLst>
          </a:prstGeom>
          <a:solidFill>
            <a:srgbClr val="F0A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a:extLst>
              <a:ext uri="{FF2B5EF4-FFF2-40B4-BE49-F238E27FC236}">
                <a16:creationId xmlns:a16="http://schemas.microsoft.com/office/drawing/2014/main" id="{DABB55AB-E04C-2415-91AB-A95EB2EE9694}"/>
              </a:ext>
            </a:extLst>
          </p:cNvPr>
          <p:cNvSpPr txBox="1"/>
          <p:nvPr/>
        </p:nvSpPr>
        <p:spPr>
          <a:xfrm>
            <a:off x="4800046" y="6477000"/>
            <a:ext cx="6947194" cy="369332"/>
          </a:xfrm>
          <a:prstGeom prst="rect">
            <a:avLst/>
          </a:prstGeom>
          <a:noFill/>
        </p:spPr>
        <p:txBody>
          <a:bodyPr wrap="square" rtlCol="0">
            <a:spAutoFit/>
          </a:bodyPr>
          <a:lstStyle/>
          <a:p>
            <a:pPr algn="r"/>
            <a:r>
              <a:rPr lang="en-US" dirty="0">
                <a:solidFill>
                  <a:schemeClr val="bg1"/>
                </a:solidFill>
                <a:latin typeface="Century Gothic" panose="020B0502020202020204" pitchFamily="34" charset="0"/>
                <a:ea typeface="Arial" charset="0"/>
                <a:cs typeface="Arial" charset="0"/>
              </a:rPr>
              <a:t>PROJECT PLAN</a:t>
            </a:r>
          </a:p>
        </p:txBody>
      </p:sp>
    </p:spTree>
    <p:extLst>
      <p:ext uri="{BB962C8B-B14F-4D97-AF65-F5344CB8AC3E}">
        <p14:creationId xmlns:p14="http://schemas.microsoft.com/office/powerpoint/2010/main" val="25053965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 10">
            <a:extLst>
              <a:ext uri="{FF2B5EF4-FFF2-40B4-BE49-F238E27FC236}">
                <a16:creationId xmlns:a16="http://schemas.microsoft.com/office/drawing/2014/main" id="{3D2F9D07-3A84-3C4C-9E05-C3BD51A1E8CB}"/>
              </a:ext>
            </a:extLst>
          </p:cNvPr>
          <p:cNvGraphicFramePr>
            <a:graphicFrameLocks noGrp="1"/>
          </p:cNvGraphicFramePr>
          <p:nvPr/>
        </p:nvGraphicFramePr>
        <p:xfrm>
          <a:off x="130335" y="552303"/>
          <a:ext cx="11934705" cy="1491649"/>
        </p:xfrm>
        <a:graphic>
          <a:graphicData uri="http://schemas.openxmlformats.org/drawingml/2006/table">
            <a:tbl>
              <a:tblPr>
                <a:tableStyleId>{5C22544A-7EE6-4342-B048-85BDC9FD1C3A}</a:tableStyleId>
              </a:tblPr>
              <a:tblGrid>
                <a:gridCol w="11934705">
                  <a:extLst>
                    <a:ext uri="{9D8B030D-6E8A-4147-A177-3AD203B41FA5}">
                      <a16:colId xmlns:a16="http://schemas.microsoft.com/office/drawing/2014/main" val="3944101500"/>
                    </a:ext>
                  </a:extLst>
                </a:gridCol>
              </a:tblGrid>
              <a:tr h="1491649">
                <a:tc>
                  <a:txBody>
                    <a:bodyPr/>
                    <a:lstStyle/>
                    <a:p>
                      <a:pPr algn="l" fontAlgn="ctr"/>
                      <a:endParaRPr lang="en-US" sz="1000" b="0" i="0" u="none" strike="noStrike" dirty="0">
                        <a:solidFill>
                          <a:schemeClr val="tx1"/>
                        </a:solidFill>
                        <a:effectLst/>
                        <a:latin typeface="Century Gothic" panose="020B0502020202020204" pitchFamily="34" charset="0"/>
                      </a:endParaRPr>
                    </a:p>
                  </a:txBody>
                  <a:tcPr marL="85725" marR="9525" marT="9525" marB="0" anchor="ctr">
                    <a:solidFill>
                      <a:schemeClr val="accent1">
                        <a:tint val="20000"/>
                      </a:schemeClr>
                    </a:solidFill>
                  </a:tcPr>
                </a:tc>
                <a:extLst>
                  <a:ext uri="{0D108BD9-81ED-4DB2-BD59-A6C34878D82A}">
                    <a16:rowId xmlns:a16="http://schemas.microsoft.com/office/drawing/2014/main" val="2352727133"/>
                  </a:ext>
                </a:extLst>
              </a:tr>
            </a:tbl>
          </a:graphicData>
        </a:graphic>
      </p:graphicFrame>
      <p:sp>
        <p:nvSpPr>
          <p:cNvPr id="12" name="Subtitle 2">
            <a:extLst>
              <a:ext uri="{FF2B5EF4-FFF2-40B4-BE49-F238E27FC236}">
                <a16:creationId xmlns:a16="http://schemas.microsoft.com/office/drawing/2014/main" id="{E51412AC-55D1-D94D-8840-2F65AF4AD16F}"/>
              </a:ext>
            </a:extLst>
          </p:cNvPr>
          <p:cNvSpPr txBox="1">
            <a:spLocks/>
          </p:cNvSpPr>
          <p:nvPr/>
        </p:nvSpPr>
        <p:spPr>
          <a:xfrm>
            <a:off x="0" y="171991"/>
            <a:ext cx="6979024" cy="372444"/>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150"/>
              </a:lnSpc>
            </a:pPr>
            <a:r>
              <a:rPr lang="en-US" sz="1800" dirty="0">
                <a:latin typeface="Century Gothic" panose="020B0502020202020204" pitchFamily="34" charset="0"/>
              </a:rPr>
              <a:t>Strengths of project team: </a:t>
            </a:r>
            <a:endParaRPr lang="en-US" sz="1800" b="1" dirty="0">
              <a:solidFill>
                <a:schemeClr val="tx2">
                  <a:lumMod val="75000"/>
                </a:schemeClr>
              </a:solidFill>
              <a:latin typeface="Century Gothic" panose="020B0502020202020204" pitchFamily="34" charset="0"/>
              <a:ea typeface="Montserrat Light" charset="0"/>
              <a:cs typeface="Montserrat Light" charset="0"/>
            </a:endParaRPr>
          </a:p>
        </p:txBody>
      </p:sp>
      <p:graphicFrame>
        <p:nvGraphicFramePr>
          <p:cNvPr id="16" name="Table 15">
            <a:extLst>
              <a:ext uri="{FF2B5EF4-FFF2-40B4-BE49-F238E27FC236}">
                <a16:creationId xmlns:a16="http://schemas.microsoft.com/office/drawing/2014/main" id="{A36CBCC0-6B3F-D64B-B7B4-548009E4015F}"/>
              </a:ext>
            </a:extLst>
          </p:cNvPr>
          <p:cNvGraphicFramePr>
            <a:graphicFrameLocks noGrp="1"/>
          </p:cNvGraphicFramePr>
          <p:nvPr/>
        </p:nvGraphicFramePr>
        <p:xfrm>
          <a:off x="130335" y="2569364"/>
          <a:ext cx="11934705" cy="1491649"/>
        </p:xfrm>
        <a:graphic>
          <a:graphicData uri="http://schemas.openxmlformats.org/drawingml/2006/table">
            <a:tbl>
              <a:tblPr>
                <a:tableStyleId>{5C22544A-7EE6-4342-B048-85BDC9FD1C3A}</a:tableStyleId>
              </a:tblPr>
              <a:tblGrid>
                <a:gridCol w="11934705">
                  <a:extLst>
                    <a:ext uri="{9D8B030D-6E8A-4147-A177-3AD203B41FA5}">
                      <a16:colId xmlns:a16="http://schemas.microsoft.com/office/drawing/2014/main" val="3944101500"/>
                    </a:ext>
                  </a:extLst>
                </a:gridCol>
              </a:tblGrid>
              <a:tr h="1491649">
                <a:tc>
                  <a:txBody>
                    <a:bodyPr/>
                    <a:lstStyle/>
                    <a:p>
                      <a:pPr algn="l" fontAlgn="ctr"/>
                      <a:endParaRPr lang="en-US" sz="1000" b="0" i="0" u="none" strike="noStrike" dirty="0">
                        <a:solidFill>
                          <a:schemeClr val="tx1"/>
                        </a:solidFill>
                        <a:effectLst/>
                        <a:latin typeface="Century Gothic" panose="020B0502020202020204" pitchFamily="34" charset="0"/>
                      </a:endParaRPr>
                    </a:p>
                  </a:txBody>
                  <a:tcPr marL="85725" marR="9525" marT="9525" marB="0" anchor="ctr">
                    <a:solidFill>
                      <a:schemeClr val="accent1">
                        <a:tint val="20000"/>
                      </a:schemeClr>
                    </a:solidFill>
                  </a:tcPr>
                </a:tc>
                <a:extLst>
                  <a:ext uri="{0D108BD9-81ED-4DB2-BD59-A6C34878D82A}">
                    <a16:rowId xmlns:a16="http://schemas.microsoft.com/office/drawing/2014/main" val="2352727133"/>
                  </a:ext>
                </a:extLst>
              </a:tr>
            </a:tbl>
          </a:graphicData>
        </a:graphic>
      </p:graphicFrame>
      <p:sp>
        <p:nvSpPr>
          <p:cNvPr id="17" name="Subtitle 2">
            <a:extLst>
              <a:ext uri="{FF2B5EF4-FFF2-40B4-BE49-F238E27FC236}">
                <a16:creationId xmlns:a16="http://schemas.microsoft.com/office/drawing/2014/main" id="{9A2844F5-D9E5-3C44-A4CF-6B66BD47B343}"/>
              </a:ext>
            </a:extLst>
          </p:cNvPr>
          <p:cNvSpPr txBox="1">
            <a:spLocks/>
          </p:cNvSpPr>
          <p:nvPr/>
        </p:nvSpPr>
        <p:spPr>
          <a:xfrm>
            <a:off x="0" y="2202499"/>
            <a:ext cx="6979024" cy="372444"/>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150"/>
              </a:lnSpc>
            </a:pPr>
            <a:r>
              <a:rPr lang="en-US" sz="1800" dirty="0">
                <a:latin typeface="Century Gothic" panose="020B0502020202020204" pitchFamily="34" charset="0"/>
              </a:rPr>
              <a:t>Client relationship: </a:t>
            </a:r>
            <a:endParaRPr lang="en-US" sz="1800" b="1" dirty="0">
              <a:solidFill>
                <a:schemeClr val="tx2">
                  <a:lumMod val="75000"/>
                </a:schemeClr>
              </a:solidFill>
              <a:latin typeface="Century Gothic" panose="020B0502020202020204" pitchFamily="34" charset="0"/>
              <a:ea typeface="Montserrat Light" charset="0"/>
              <a:cs typeface="Montserrat Light" charset="0"/>
            </a:endParaRPr>
          </a:p>
        </p:txBody>
      </p:sp>
      <p:graphicFrame>
        <p:nvGraphicFramePr>
          <p:cNvPr id="18" name="Table 17">
            <a:extLst>
              <a:ext uri="{FF2B5EF4-FFF2-40B4-BE49-F238E27FC236}">
                <a16:creationId xmlns:a16="http://schemas.microsoft.com/office/drawing/2014/main" id="{F7BD961F-780A-2E45-BBC7-AF6048902C1C}"/>
              </a:ext>
            </a:extLst>
          </p:cNvPr>
          <p:cNvGraphicFramePr>
            <a:graphicFrameLocks noGrp="1"/>
          </p:cNvGraphicFramePr>
          <p:nvPr/>
        </p:nvGraphicFramePr>
        <p:xfrm>
          <a:off x="130335" y="4572975"/>
          <a:ext cx="11934705" cy="1491649"/>
        </p:xfrm>
        <a:graphic>
          <a:graphicData uri="http://schemas.openxmlformats.org/drawingml/2006/table">
            <a:tbl>
              <a:tblPr>
                <a:tableStyleId>{5C22544A-7EE6-4342-B048-85BDC9FD1C3A}</a:tableStyleId>
              </a:tblPr>
              <a:tblGrid>
                <a:gridCol w="11934705">
                  <a:extLst>
                    <a:ext uri="{9D8B030D-6E8A-4147-A177-3AD203B41FA5}">
                      <a16:colId xmlns:a16="http://schemas.microsoft.com/office/drawing/2014/main" val="3944101500"/>
                    </a:ext>
                  </a:extLst>
                </a:gridCol>
              </a:tblGrid>
              <a:tr h="1491649">
                <a:tc>
                  <a:txBody>
                    <a:bodyPr/>
                    <a:lstStyle/>
                    <a:p>
                      <a:pPr algn="l" fontAlgn="ctr"/>
                      <a:endParaRPr lang="en-US" sz="1000" b="0" i="0" u="none" strike="noStrike" dirty="0">
                        <a:solidFill>
                          <a:schemeClr val="tx1"/>
                        </a:solidFill>
                        <a:effectLst/>
                        <a:latin typeface="Century Gothic" panose="020B0502020202020204" pitchFamily="34" charset="0"/>
                      </a:endParaRPr>
                    </a:p>
                  </a:txBody>
                  <a:tcPr marL="85725" marR="9525" marT="9525" marB="0" anchor="ctr">
                    <a:solidFill>
                      <a:schemeClr val="accent1">
                        <a:tint val="20000"/>
                      </a:schemeClr>
                    </a:solidFill>
                  </a:tcPr>
                </a:tc>
                <a:extLst>
                  <a:ext uri="{0D108BD9-81ED-4DB2-BD59-A6C34878D82A}">
                    <a16:rowId xmlns:a16="http://schemas.microsoft.com/office/drawing/2014/main" val="2352727133"/>
                  </a:ext>
                </a:extLst>
              </a:tr>
            </a:tbl>
          </a:graphicData>
        </a:graphic>
      </p:graphicFrame>
      <p:sp>
        <p:nvSpPr>
          <p:cNvPr id="19" name="Subtitle 2">
            <a:extLst>
              <a:ext uri="{FF2B5EF4-FFF2-40B4-BE49-F238E27FC236}">
                <a16:creationId xmlns:a16="http://schemas.microsoft.com/office/drawing/2014/main" id="{45F4A044-F68F-7343-B989-0C6AF0EEB74D}"/>
              </a:ext>
            </a:extLst>
          </p:cNvPr>
          <p:cNvSpPr txBox="1">
            <a:spLocks/>
          </p:cNvSpPr>
          <p:nvPr/>
        </p:nvSpPr>
        <p:spPr>
          <a:xfrm>
            <a:off x="0" y="4098534"/>
            <a:ext cx="6979024" cy="410339"/>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r>
              <a:rPr lang="en-US" sz="1800" dirty="0">
                <a:latin typeface="Century Gothic" panose="020B0502020202020204" pitchFamily="34" charset="0"/>
              </a:rPr>
              <a:t>Processes that worked well: </a:t>
            </a:r>
          </a:p>
        </p:txBody>
      </p:sp>
      <p:sp>
        <p:nvSpPr>
          <p:cNvPr id="10" name="Rectangle 7">
            <a:extLst>
              <a:ext uri="{FF2B5EF4-FFF2-40B4-BE49-F238E27FC236}">
                <a16:creationId xmlns:a16="http://schemas.microsoft.com/office/drawing/2014/main" id="{B288F8ED-C2FC-2505-40CE-921169196FA4}"/>
              </a:ext>
            </a:extLst>
          </p:cNvPr>
          <p:cNvSpPr/>
          <p:nvPr/>
        </p:nvSpPr>
        <p:spPr>
          <a:xfrm>
            <a:off x="0" y="6479366"/>
            <a:ext cx="12192000" cy="384048"/>
          </a:xfrm>
          <a:custGeom>
            <a:avLst/>
            <a:gdLst>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 name="connsiteX0" fmla="*/ 0 w 12192000"/>
              <a:gd name="connsiteY0" fmla="*/ 3171 h 524107"/>
              <a:gd name="connsiteX1" fmla="*/ 1105457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6887 h 527823"/>
              <a:gd name="connsiteX1" fmla="*/ 11054576 w 12192000"/>
              <a:gd name="connsiteY1" fmla="*/ 3716 h 527823"/>
              <a:gd name="connsiteX2" fmla="*/ 11288751 w 12192000"/>
              <a:gd name="connsiteY2" fmla="*/ 0 h 527823"/>
              <a:gd name="connsiteX3" fmla="*/ 12192000 w 12192000"/>
              <a:gd name="connsiteY3" fmla="*/ 6887 h 527823"/>
              <a:gd name="connsiteX4" fmla="*/ 12192000 w 12192000"/>
              <a:gd name="connsiteY4" fmla="*/ 527823 h 527823"/>
              <a:gd name="connsiteX5" fmla="*/ 0 w 12192000"/>
              <a:gd name="connsiteY5" fmla="*/ 527823 h 527823"/>
              <a:gd name="connsiteX6" fmla="*/ 0 w 12192000"/>
              <a:gd name="connsiteY6" fmla="*/ 6887 h 527823"/>
              <a:gd name="connsiteX0" fmla="*/ 0 w 12192000"/>
              <a:gd name="connsiteY0" fmla="*/ 6887 h 527823"/>
              <a:gd name="connsiteX1" fmla="*/ 11054576 w 12192000"/>
              <a:gd name="connsiteY1" fmla="*/ 3716 h 527823"/>
              <a:gd name="connsiteX2" fmla="*/ 11288751 w 12192000"/>
              <a:gd name="connsiteY2" fmla="*/ 0 h 527823"/>
              <a:gd name="connsiteX3" fmla="*/ 11508059 w 12192000"/>
              <a:gd name="connsiteY3" fmla="*/ 7434 h 527823"/>
              <a:gd name="connsiteX4" fmla="*/ 12192000 w 12192000"/>
              <a:gd name="connsiteY4" fmla="*/ 6887 h 527823"/>
              <a:gd name="connsiteX5" fmla="*/ 12192000 w 12192000"/>
              <a:gd name="connsiteY5" fmla="*/ 527823 h 527823"/>
              <a:gd name="connsiteX6" fmla="*/ 0 w 12192000"/>
              <a:gd name="connsiteY6" fmla="*/ 527823 h 527823"/>
              <a:gd name="connsiteX7" fmla="*/ 0 w 12192000"/>
              <a:gd name="connsiteY7" fmla="*/ 6887 h 527823"/>
              <a:gd name="connsiteX0" fmla="*/ 0 w 12192000"/>
              <a:gd name="connsiteY0" fmla="*/ 3171 h 524107"/>
              <a:gd name="connsiteX1" fmla="*/ 11054576 w 12192000"/>
              <a:gd name="connsiteY1" fmla="*/ 0 h 524107"/>
              <a:gd name="connsiteX2" fmla="*/ 11296185 w 12192000"/>
              <a:gd name="connsiteY2" fmla="*/ 159836 h 524107"/>
              <a:gd name="connsiteX3" fmla="*/ 11508059 w 12192000"/>
              <a:gd name="connsiteY3" fmla="*/ 3718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710 h 524646"/>
              <a:gd name="connsiteX1" fmla="*/ 11054576 w 12192000"/>
              <a:gd name="connsiteY1" fmla="*/ 539 h 524646"/>
              <a:gd name="connsiteX2" fmla="*/ 11296185 w 12192000"/>
              <a:gd name="connsiteY2" fmla="*/ 160375 h 524646"/>
              <a:gd name="connsiteX3" fmla="*/ 11784284 w 12192000"/>
              <a:gd name="connsiteY3" fmla="*/ 0 h 524646"/>
              <a:gd name="connsiteX4" fmla="*/ 12192000 w 12192000"/>
              <a:gd name="connsiteY4" fmla="*/ 3710 h 524646"/>
              <a:gd name="connsiteX5" fmla="*/ 12192000 w 12192000"/>
              <a:gd name="connsiteY5" fmla="*/ 524646 h 524646"/>
              <a:gd name="connsiteX6" fmla="*/ 0 w 12192000"/>
              <a:gd name="connsiteY6" fmla="*/ 524646 h 524646"/>
              <a:gd name="connsiteX7" fmla="*/ 0 w 12192000"/>
              <a:gd name="connsiteY7" fmla="*/ 3710 h 524646"/>
              <a:gd name="connsiteX0" fmla="*/ 0 w 12192000"/>
              <a:gd name="connsiteY0" fmla="*/ 3171 h 524107"/>
              <a:gd name="connsiteX1" fmla="*/ 11054576 w 12192000"/>
              <a:gd name="connsiteY1" fmla="*/ 0 h 524107"/>
              <a:gd name="connsiteX2" fmla="*/ 11296185 w 12192000"/>
              <a:gd name="connsiteY2" fmla="*/ 159836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05457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72609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825559 w 12192000"/>
              <a:gd name="connsiteY2" fmla="*/ 3719 h 524107"/>
              <a:gd name="connsiteX3" fmla="*/ 12192000 w 12192000"/>
              <a:gd name="connsiteY3" fmla="*/ 3171 h 524107"/>
              <a:gd name="connsiteX4" fmla="*/ 12192000 w 12192000"/>
              <a:gd name="connsiteY4" fmla="*/ 524107 h 524107"/>
              <a:gd name="connsiteX5" fmla="*/ 0 w 12192000"/>
              <a:gd name="connsiteY5" fmla="*/ 524107 h 524107"/>
              <a:gd name="connsiteX6" fmla="*/ 0 w 12192000"/>
              <a:gd name="connsiteY6" fmla="*/ 3171 h 524107"/>
              <a:gd name="connsiteX0" fmla="*/ 0 w 12192000"/>
              <a:gd name="connsiteY0" fmla="*/ 3171 h 524107"/>
              <a:gd name="connsiteX1" fmla="*/ 1142922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520936">
                <a:moveTo>
                  <a:pt x="0" y="0"/>
                </a:moveTo>
                <a:lnTo>
                  <a:pt x="12192000" y="0"/>
                </a:lnTo>
                <a:lnTo>
                  <a:pt x="12192000" y="520936"/>
                </a:lnTo>
                <a:lnTo>
                  <a:pt x="0" y="520936"/>
                </a:lnTo>
                <a:lnTo>
                  <a:pt x="0" y="0"/>
                </a:lnTo>
                <a:close/>
              </a:path>
            </a:pathLst>
          </a:cu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entury Gothic" panose="020B0502020202020204" pitchFamily="34" charset="0"/>
            </a:endParaRPr>
          </a:p>
        </p:txBody>
      </p:sp>
      <p:sp>
        <p:nvSpPr>
          <p:cNvPr id="13" name="Parallelogram 12">
            <a:extLst>
              <a:ext uri="{FF2B5EF4-FFF2-40B4-BE49-F238E27FC236}">
                <a16:creationId xmlns:a16="http://schemas.microsoft.com/office/drawing/2014/main" id="{47D209DD-8AC0-1ADA-26A4-380284ABA281}"/>
              </a:ext>
            </a:extLst>
          </p:cNvPr>
          <p:cNvSpPr/>
          <p:nvPr/>
        </p:nvSpPr>
        <p:spPr>
          <a:xfrm>
            <a:off x="11793977" y="6479366"/>
            <a:ext cx="397211" cy="384048"/>
          </a:xfrm>
          <a:prstGeom prst="parallelogram">
            <a:avLst>
              <a:gd name="adj" fmla="val 65219"/>
            </a:avLst>
          </a:prstGeom>
          <a:solidFill>
            <a:srgbClr val="F0A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a:extLst>
              <a:ext uri="{FF2B5EF4-FFF2-40B4-BE49-F238E27FC236}">
                <a16:creationId xmlns:a16="http://schemas.microsoft.com/office/drawing/2014/main" id="{83E53D22-23AF-EF1D-2EBA-A1F1F6108DFC}"/>
              </a:ext>
            </a:extLst>
          </p:cNvPr>
          <p:cNvSpPr txBox="1"/>
          <p:nvPr/>
        </p:nvSpPr>
        <p:spPr>
          <a:xfrm>
            <a:off x="4800046" y="6477000"/>
            <a:ext cx="6947194" cy="369332"/>
          </a:xfrm>
          <a:prstGeom prst="rect">
            <a:avLst/>
          </a:prstGeom>
          <a:noFill/>
        </p:spPr>
        <p:txBody>
          <a:bodyPr wrap="square" rtlCol="0">
            <a:spAutoFit/>
          </a:bodyPr>
          <a:lstStyle/>
          <a:p>
            <a:pPr algn="r"/>
            <a:r>
              <a:rPr lang="en-US" dirty="0">
                <a:solidFill>
                  <a:schemeClr val="bg1"/>
                </a:solidFill>
                <a:latin typeface="Century Gothic" panose="020B0502020202020204" pitchFamily="34" charset="0"/>
                <a:ea typeface="Arial" charset="0"/>
                <a:cs typeface="Arial" charset="0"/>
              </a:rPr>
              <a:t>WHAT WENT WELL?</a:t>
            </a:r>
          </a:p>
        </p:txBody>
      </p:sp>
    </p:spTree>
    <p:extLst>
      <p:ext uri="{BB962C8B-B14F-4D97-AF65-F5344CB8AC3E}">
        <p14:creationId xmlns:p14="http://schemas.microsoft.com/office/powerpoint/2010/main" val="38323451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 10">
            <a:extLst>
              <a:ext uri="{FF2B5EF4-FFF2-40B4-BE49-F238E27FC236}">
                <a16:creationId xmlns:a16="http://schemas.microsoft.com/office/drawing/2014/main" id="{3D2F9D07-3A84-3C4C-9E05-C3BD51A1E8CB}"/>
              </a:ext>
            </a:extLst>
          </p:cNvPr>
          <p:cNvGraphicFramePr>
            <a:graphicFrameLocks noGrp="1"/>
          </p:cNvGraphicFramePr>
          <p:nvPr/>
        </p:nvGraphicFramePr>
        <p:xfrm>
          <a:off x="130335" y="552303"/>
          <a:ext cx="11934705" cy="1491649"/>
        </p:xfrm>
        <a:graphic>
          <a:graphicData uri="http://schemas.openxmlformats.org/drawingml/2006/table">
            <a:tbl>
              <a:tblPr>
                <a:tableStyleId>{5C22544A-7EE6-4342-B048-85BDC9FD1C3A}</a:tableStyleId>
              </a:tblPr>
              <a:tblGrid>
                <a:gridCol w="11934705">
                  <a:extLst>
                    <a:ext uri="{9D8B030D-6E8A-4147-A177-3AD203B41FA5}">
                      <a16:colId xmlns:a16="http://schemas.microsoft.com/office/drawing/2014/main" val="3944101500"/>
                    </a:ext>
                  </a:extLst>
                </a:gridCol>
              </a:tblGrid>
              <a:tr h="1491649">
                <a:tc>
                  <a:txBody>
                    <a:bodyPr/>
                    <a:lstStyle/>
                    <a:p>
                      <a:pPr algn="l" fontAlgn="ctr"/>
                      <a:endParaRPr lang="en-US" sz="1000" b="0" i="0" u="none" strike="noStrike" dirty="0">
                        <a:solidFill>
                          <a:schemeClr val="tx1"/>
                        </a:solidFill>
                        <a:effectLst/>
                        <a:latin typeface="Century Gothic" panose="020B0502020202020204" pitchFamily="34" charset="0"/>
                      </a:endParaRPr>
                    </a:p>
                  </a:txBody>
                  <a:tcPr marL="85725" marR="9525" marT="9525" marB="0" anchor="ctr">
                    <a:solidFill>
                      <a:schemeClr val="accent1">
                        <a:tint val="20000"/>
                      </a:schemeClr>
                    </a:solidFill>
                  </a:tcPr>
                </a:tc>
                <a:extLst>
                  <a:ext uri="{0D108BD9-81ED-4DB2-BD59-A6C34878D82A}">
                    <a16:rowId xmlns:a16="http://schemas.microsoft.com/office/drawing/2014/main" val="2352727133"/>
                  </a:ext>
                </a:extLst>
              </a:tr>
            </a:tbl>
          </a:graphicData>
        </a:graphic>
      </p:graphicFrame>
      <p:sp>
        <p:nvSpPr>
          <p:cNvPr id="12" name="Subtitle 2">
            <a:extLst>
              <a:ext uri="{FF2B5EF4-FFF2-40B4-BE49-F238E27FC236}">
                <a16:creationId xmlns:a16="http://schemas.microsoft.com/office/drawing/2014/main" id="{E51412AC-55D1-D94D-8840-2F65AF4AD16F}"/>
              </a:ext>
            </a:extLst>
          </p:cNvPr>
          <p:cNvSpPr txBox="1">
            <a:spLocks/>
          </p:cNvSpPr>
          <p:nvPr/>
        </p:nvSpPr>
        <p:spPr>
          <a:xfrm>
            <a:off x="0" y="171991"/>
            <a:ext cx="6979024" cy="372444"/>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150"/>
              </a:lnSpc>
            </a:pPr>
            <a:r>
              <a:rPr lang="en-US" sz="1800" dirty="0">
                <a:latin typeface="Century Gothic" panose="020B0502020202020204" pitchFamily="34" charset="0"/>
              </a:rPr>
              <a:t>Weaknesses of project team: </a:t>
            </a:r>
            <a:endParaRPr lang="en-US" sz="1800" b="1" dirty="0">
              <a:solidFill>
                <a:schemeClr val="tx2">
                  <a:lumMod val="75000"/>
                </a:schemeClr>
              </a:solidFill>
              <a:latin typeface="Century Gothic" panose="020B0502020202020204" pitchFamily="34" charset="0"/>
              <a:ea typeface="Montserrat Light" charset="0"/>
              <a:cs typeface="Montserrat Light" charset="0"/>
            </a:endParaRPr>
          </a:p>
        </p:txBody>
      </p:sp>
      <p:graphicFrame>
        <p:nvGraphicFramePr>
          <p:cNvPr id="16" name="Table 15">
            <a:extLst>
              <a:ext uri="{FF2B5EF4-FFF2-40B4-BE49-F238E27FC236}">
                <a16:creationId xmlns:a16="http://schemas.microsoft.com/office/drawing/2014/main" id="{A36CBCC0-6B3F-D64B-B7B4-548009E4015F}"/>
              </a:ext>
            </a:extLst>
          </p:cNvPr>
          <p:cNvGraphicFramePr>
            <a:graphicFrameLocks noGrp="1"/>
          </p:cNvGraphicFramePr>
          <p:nvPr/>
        </p:nvGraphicFramePr>
        <p:xfrm>
          <a:off x="130335" y="2569364"/>
          <a:ext cx="11934705" cy="1491649"/>
        </p:xfrm>
        <a:graphic>
          <a:graphicData uri="http://schemas.openxmlformats.org/drawingml/2006/table">
            <a:tbl>
              <a:tblPr>
                <a:tableStyleId>{5C22544A-7EE6-4342-B048-85BDC9FD1C3A}</a:tableStyleId>
              </a:tblPr>
              <a:tblGrid>
                <a:gridCol w="11934705">
                  <a:extLst>
                    <a:ext uri="{9D8B030D-6E8A-4147-A177-3AD203B41FA5}">
                      <a16:colId xmlns:a16="http://schemas.microsoft.com/office/drawing/2014/main" val="3944101500"/>
                    </a:ext>
                  </a:extLst>
                </a:gridCol>
              </a:tblGrid>
              <a:tr h="1491649">
                <a:tc>
                  <a:txBody>
                    <a:bodyPr/>
                    <a:lstStyle/>
                    <a:p>
                      <a:pPr algn="l" fontAlgn="ctr"/>
                      <a:endParaRPr lang="en-US" sz="1000" b="0" i="0" u="none" strike="noStrike" dirty="0">
                        <a:solidFill>
                          <a:schemeClr val="tx1"/>
                        </a:solidFill>
                        <a:effectLst/>
                        <a:latin typeface="Century Gothic" panose="020B0502020202020204" pitchFamily="34" charset="0"/>
                      </a:endParaRPr>
                    </a:p>
                  </a:txBody>
                  <a:tcPr marL="85725" marR="9525" marT="9525" marB="0" anchor="ctr">
                    <a:solidFill>
                      <a:schemeClr val="accent1">
                        <a:tint val="20000"/>
                      </a:schemeClr>
                    </a:solidFill>
                  </a:tcPr>
                </a:tc>
                <a:extLst>
                  <a:ext uri="{0D108BD9-81ED-4DB2-BD59-A6C34878D82A}">
                    <a16:rowId xmlns:a16="http://schemas.microsoft.com/office/drawing/2014/main" val="2352727133"/>
                  </a:ext>
                </a:extLst>
              </a:tr>
            </a:tbl>
          </a:graphicData>
        </a:graphic>
      </p:graphicFrame>
      <p:sp>
        <p:nvSpPr>
          <p:cNvPr id="17" name="Subtitle 2">
            <a:extLst>
              <a:ext uri="{FF2B5EF4-FFF2-40B4-BE49-F238E27FC236}">
                <a16:creationId xmlns:a16="http://schemas.microsoft.com/office/drawing/2014/main" id="{9A2844F5-D9E5-3C44-A4CF-6B66BD47B343}"/>
              </a:ext>
            </a:extLst>
          </p:cNvPr>
          <p:cNvSpPr txBox="1">
            <a:spLocks/>
          </p:cNvSpPr>
          <p:nvPr/>
        </p:nvSpPr>
        <p:spPr>
          <a:xfrm>
            <a:off x="0" y="2081476"/>
            <a:ext cx="6979024" cy="410339"/>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lvl="0" algn="l"/>
            <a:r>
              <a:rPr lang="en-US" sz="1800" dirty="0">
                <a:latin typeface="Century Gothic" panose="020B0502020202020204" pitchFamily="34" charset="0"/>
              </a:rPr>
              <a:t>Client relationship:</a:t>
            </a:r>
          </a:p>
        </p:txBody>
      </p:sp>
      <p:graphicFrame>
        <p:nvGraphicFramePr>
          <p:cNvPr id="18" name="Table 17">
            <a:extLst>
              <a:ext uri="{FF2B5EF4-FFF2-40B4-BE49-F238E27FC236}">
                <a16:creationId xmlns:a16="http://schemas.microsoft.com/office/drawing/2014/main" id="{F7BD961F-780A-2E45-BBC7-AF6048902C1C}"/>
              </a:ext>
            </a:extLst>
          </p:cNvPr>
          <p:cNvGraphicFramePr>
            <a:graphicFrameLocks noGrp="1"/>
          </p:cNvGraphicFramePr>
          <p:nvPr/>
        </p:nvGraphicFramePr>
        <p:xfrm>
          <a:off x="130335" y="4572975"/>
          <a:ext cx="11934705" cy="1491649"/>
        </p:xfrm>
        <a:graphic>
          <a:graphicData uri="http://schemas.openxmlformats.org/drawingml/2006/table">
            <a:tbl>
              <a:tblPr>
                <a:tableStyleId>{5C22544A-7EE6-4342-B048-85BDC9FD1C3A}</a:tableStyleId>
              </a:tblPr>
              <a:tblGrid>
                <a:gridCol w="11934705">
                  <a:extLst>
                    <a:ext uri="{9D8B030D-6E8A-4147-A177-3AD203B41FA5}">
                      <a16:colId xmlns:a16="http://schemas.microsoft.com/office/drawing/2014/main" val="3944101500"/>
                    </a:ext>
                  </a:extLst>
                </a:gridCol>
              </a:tblGrid>
              <a:tr h="1491649">
                <a:tc>
                  <a:txBody>
                    <a:bodyPr/>
                    <a:lstStyle/>
                    <a:p>
                      <a:pPr algn="l" fontAlgn="ctr"/>
                      <a:endParaRPr lang="en-US" sz="1000" b="0" i="0" u="none" strike="noStrike" dirty="0">
                        <a:solidFill>
                          <a:schemeClr val="tx1"/>
                        </a:solidFill>
                        <a:effectLst/>
                        <a:latin typeface="Century Gothic" panose="020B0502020202020204" pitchFamily="34" charset="0"/>
                      </a:endParaRPr>
                    </a:p>
                  </a:txBody>
                  <a:tcPr marL="85725" marR="9525" marT="9525" marB="0" anchor="ctr">
                    <a:solidFill>
                      <a:schemeClr val="accent1">
                        <a:tint val="20000"/>
                      </a:schemeClr>
                    </a:solidFill>
                  </a:tcPr>
                </a:tc>
                <a:extLst>
                  <a:ext uri="{0D108BD9-81ED-4DB2-BD59-A6C34878D82A}">
                    <a16:rowId xmlns:a16="http://schemas.microsoft.com/office/drawing/2014/main" val="2352727133"/>
                  </a:ext>
                </a:extLst>
              </a:tr>
            </a:tbl>
          </a:graphicData>
        </a:graphic>
      </p:graphicFrame>
      <p:sp>
        <p:nvSpPr>
          <p:cNvPr id="19" name="Subtitle 2">
            <a:extLst>
              <a:ext uri="{FF2B5EF4-FFF2-40B4-BE49-F238E27FC236}">
                <a16:creationId xmlns:a16="http://schemas.microsoft.com/office/drawing/2014/main" id="{45F4A044-F68F-7343-B989-0C6AF0EEB74D}"/>
              </a:ext>
            </a:extLst>
          </p:cNvPr>
          <p:cNvSpPr txBox="1">
            <a:spLocks/>
          </p:cNvSpPr>
          <p:nvPr/>
        </p:nvSpPr>
        <p:spPr>
          <a:xfrm>
            <a:off x="0" y="4098534"/>
            <a:ext cx="6979024" cy="410339"/>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lvl="0" algn="l"/>
            <a:r>
              <a:rPr lang="en-US" sz="1800" dirty="0">
                <a:latin typeface="Century Gothic" panose="020B0502020202020204" pitchFamily="34" charset="0"/>
              </a:rPr>
              <a:t>Processes that worked poorly:</a:t>
            </a:r>
          </a:p>
        </p:txBody>
      </p:sp>
      <p:sp>
        <p:nvSpPr>
          <p:cNvPr id="10" name="Rectangle 7">
            <a:extLst>
              <a:ext uri="{FF2B5EF4-FFF2-40B4-BE49-F238E27FC236}">
                <a16:creationId xmlns:a16="http://schemas.microsoft.com/office/drawing/2014/main" id="{D7822A45-7A60-9613-459E-3A511DAE90A5}"/>
              </a:ext>
            </a:extLst>
          </p:cNvPr>
          <p:cNvSpPr/>
          <p:nvPr/>
        </p:nvSpPr>
        <p:spPr>
          <a:xfrm>
            <a:off x="0" y="6479366"/>
            <a:ext cx="12192000" cy="384048"/>
          </a:xfrm>
          <a:custGeom>
            <a:avLst/>
            <a:gdLst>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 name="connsiteX0" fmla="*/ 0 w 12192000"/>
              <a:gd name="connsiteY0" fmla="*/ 3171 h 524107"/>
              <a:gd name="connsiteX1" fmla="*/ 1105457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6887 h 527823"/>
              <a:gd name="connsiteX1" fmla="*/ 11054576 w 12192000"/>
              <a:gd name="connsiteY1" fmla="*/ 3716 h 527823"/>
              <a:gd name="connsiteX2" fmla="*/ 11288751 w 12192000"/>
              <a:gd name="connsiteY2" fmla="*/ 0 h 527823"/>
              <a:gd name="connsiteX3" fmla="*/ 12192000 w 12192000"/>
              <a:gd name="connsiteY3" fmla="*/ 6887 h 527823"/>
              <a:gd name="connsiteX4" fmla="*/ 12192000 w 12192000"/>
              <a:gd name="connsiteY4" fmla="*/ 527823 h 527823"/>
              <a:gd name="connsiteX5" fmla="*/ 0 w 12192000"/>
              <a:gd name="connsiteY5" fmla="*/ 527823 h 527823"/>
              <a:gd name="connsiteX6" fmla="*/ 0 w 12192000"/>
              <a:gd name="connsiteY6" fmla="*/ 6887 h 527823"/>
              <a:gd name="connsiteX0" fmla="*/ 0 w 12192000"/>
              <a:gd name="connsiteY0" fmla="*/ 6887 h 527823"/>
              <a:gd name="connsiteX1" fmla="*/ 11054576 w 12192000"/>
              <a:gd name="connsiteY1" fmla="*/ 3716 h 527823"/>
              <a:gd name="connsiteX2" fmla="*/ 11288751 w 12192000"/>
              <a:gd name="connsiteY2" fmla="*/ 0 h 527823"/>
              <a:gd name="connsiteX3" fmla="*/ 11508059 w 12192000"/>
              <a:gd name="connsiteY3" fmla="*/ 7434 h 527823"/>
              <a:gd name="connsiteX4" fmla="*/ 12192000 w 12192000"/>
              <a:gd name="connsiteY4" fmla="*/ 6887 h 527823"/>
              <a:gd name="connsiteX5" fmla="*/ 12192000 w 12192000"/>
              <a:gd name="connsiteY5" fmla="*/ 527823 h 527823"/>
              <a:gd name="connsiteX6" fmla="*/ 0 w 12192000"/>
              <a:gd name="connsiteY6" fmla="*/ 527823 h 527823"/>
              <a:gd name="connsiteX7" fmla="*/ 0 w 12192000"/>
              <a:gd name="connsiteY7" fmla="*/ 6887 h 527823"/>
              <a:gd name="connsiteX0" fmla="*/ 0 w 12192000"/>
              <a:gd name="connsiteY0" fmla="*/ 3171 h 524107"/>
              <a:gd name="connsiteX1" fmla="*/ 11054576 w 12192000"/>
              <a:gd name="connsiteY1" fmla="*/ 0 h 524107"/>
              <a:gd name="connsiteX2" fmla="*/ 11296185 w 12192000"/>
              <a:gd name="connsiteY2" fmla="*/ 159836 h 524107"/>
              <a:gd name="connsiteX3" fmla="*/ 11508059 w 12192000"/>
              <a:gd name="connsiteY3" fmla="*/ 3718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710 h 524646"/>
              <a:gd name="connsiteX1" fmla="*/ 11054576 w 12192000"/>
              <a:gd name="connsiteY1" fmla="*/ 539 h 524646"/>
              <a:gd name="connsiteX2" fmla="*/ 11296185 w 12192000"/>
              <a:gd name="connsiteY2" fmla="*/ 160375 h 524646"/>
              <a:gd name="connsiteX3" fmla="*/ 11784284 w 12192000"/>
              <a:gd name="connsiteY3" fmla="*/ 0 h 524646"/>
              <a:gd name="connsiteX4" fmla="*/ 12192000 w 12192000"/>
              <a:gd name="connsiteY4" fmla="*/ 3710 h 524646"/>
              <a:gd name="connsiteX5" fmla="*/ 12192000 w 12192000"/>
              <a:gd name="connsiteY5" fmla="*/ 524646 h 524646"/>
              <a:gd name="connsiteX6" fmla="*/ 0 w 12192000"/>
              <a:gd name="connsiteY6" fmla="*/ 524646 h 524646"/>
              <a:gd name="connsiteX7" fmla="*/ 0 w 12192000"/>
              <a:gd name="connsiteY7" fmla="*/ 3710 h 524646"/>
              <a:gd name="connsiteX0" fmla="*/ 0 w 12192000"/>
              <a:gd name="connsiteY0" fmla="*/ 3171 h 524107"/>
              <a:gd name="connsiteX1" fmla="*/ 11054576 w 12192000"/>
              <a:gd name="connsiteY1" fmla="*/ 0 h 524107"/>
              <a:gd name="connsiteX2" fmla="*/ 11296185 w 12192000"/>
              <a:gd name="connsiteY2" fmla="*/ 159836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05457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72609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825559 w 12192000"/>
              <a:gd name="connsiteY2" fmla="*/ 3719 h 524107"/>
              <a:gd name="connsiteX3" fmla="*/ 12192000 w 12192000"/>
              <a:gd name="connsiteY3" fmla="*/ 3171 h 524107"/>
              <a:gd name="connsiteX4" fmla="*/ 12192000 w 12192000"/>
              <a:gd name="connsiteY4" fmla="*/ 524107 h 524107"/>
              <a:gd name="connsiteX5" fmla="*/ 0 w 12192000"/>
              <a:gd name="connsiteY5" fmla="*/ 524107 h 524107"/>
              <a:gd name="connsiteX6" fmla="*/ 0 w 12192000"/>
              <a:gd name="connsiteY6" fmla="*/ 3171 h 524107"/>
              <a:gd name="connsiteX0" fmla="*/ 0 w 12192000"/>
              <a:gd name="connsiteY0" fmla="*/ 3171 h 524107"/>
              <a:gd name="connsiteX1" fmla="*/ 1142922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520936">
                <a:moveTo>
                  <a:pt x="0" y="0"/>
                </a:moveTo>
                <a:lnTo>
                  <a:pt x="12192000" y="0"/>
                </a:lnTo>
                <a:lnTo>
                  <a:pt x="12192000" y="520936"/>
                </a:lnTo>
                <a:lnTo>
                  <a:pt x="0" y="520936"/>
                </a:lnTo>
                <a:lnTo>
                  <a:pt x="0" y="0"/>
                </a:lnTo>
                <a:close/>
              </a:path>
            </a:pathLst>
          </a:cu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entury Gothic" panose="020B0502020202020204" pitchFamily="34" charset="0"/>
            </a:endParaRPr>
          </a:p>
        </p:txBody>
      </p:sp>
      <p:sp>
        <p:nvSpPr>
          <p:cNvPr id="13" name="Parallelogram 12">
            <a:extLst>
              <a:ext uri="{FF2B5EF4-FFF2-40B4-BE49-F238E27FC236}">
                <a16:creationId xmlns:a16="http://schemas.microsoft.com/office/drawing/2014/main" id="{62AC40E3-1817-B431-8F30-5D80310E5F6D}"/>
              </a:ext>
            </a:extLst>
          </p:cNvPr>
          <p:cNvSpPr/>
          <p:nvPr/>
        </p:nvSpPr>
        <p:spPr>
          <a:xfrm>
            <a:off x="11793977" y="6479366"/>
            <a:ext cx="397211" cy="384048"/>
          </a:xfrm>
          <a:prstGeom prst="parallelogram">
            <a:avLst>
              <a:gd name="adj" fmla="val 65219"/>
            </a:avLst>
          </a:prstGeom>
          <a:solidFill>
            <a:srgbClr val="F0A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a:extLst>
              <a:ext uri="{FF2B5EF4-FFF2-40B4-BE49-F238E27FC236}">
                <a16:creationId xmlns:a16="http://schemas.microsoft.com/office/drawing/2014/main" id="{3245AA63-E358-81B6-778C-2CBFE145085F}"/>
              </a:ext>
            </a:extLst>
          </p:cNvPr>
          <p:cNvSpPr txBox="1"/>
          <p:nvPr/>
        </p:nvSpPr>
        <p:spPr>
          <a:xfrm>
            <a:off x="4800046" y="6477000"/>
            <a:ext cx="6947194" cy="369332"/>
          </a:xfrm>
          <a:prstGeom prst="rect">
            <a:avLst/>
          </a:prstGeom>
          <a:noFill/>
        </p:spPr>
        <p:txBody>
          <a:bodyPr wrap="square" rtlCol="0">
            <a:spAutoFit/>
          </a:bodyPr>
          <a:lstStyle/>
          <a:p>
            <a:pPr algn="r"/>
            <a:r>
              <a:rPr lang="en-US" dirty="0">
                <a:solidFill>
                  <a:schemeClr val="bg1"/>
                </a:solidFill>
                <a:latin typeface="Century Gothic" panose="020B0502020202020204" pitchFamily="34" charset="0"/>
                <a:ea typeface="Arial" charset="0"/>
                <a:cs typeface="Arial" charset="0"/>
              </a:rPr>
              <a:t>WHAT COULD’VE GONE BETTER?</a:t>
            </a:r>
          </a:p>
        </p:txBody>
      </p:sp>
    </p:spTree>
    <p:extLst>
      <p:ext uri="{BB962C8B-B14F-4D97-AF65-F5344CB8AC3E}">
        <p14:creationId xmlns:p14="http://schemas.microsoft.com/office/powerpoint/2010/main" val="3792519691"/>
      </p:ext>
    </p:extLst>
  </p:cSld>
  <p:clrMapOvr>
    <a:masterClrMapping/>
  </p:clrMapOvr>
</p:sld>
</file>

<file path=ppt/theme/theme1.xml><?xml version="1.0" encoding="utf-8"?>
<a:theme xmlns:a="http://schemas.openxmlformats.org/drawingml/2006/main" name="Тема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C-Project-Postmortem-Template_Powerpoint" id="{7311DD99-82AB-9943-A297-BA758AC8A205}" vid="{780E3C7B-C496-C744-B5E5-F25F2A3F413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IC-Project-Postmortem-Template_Powerpoint</Template>
  <TotalTime>18</TotalTime>
  <Words>478</Words>
  <Application>Microsoft Macintosh PowerPoint</Application>
  <PresentationFormat>Widescreen</PresentationFormat>
  <Paragraphs>202</Paragraphs>
  <Slides>13</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Calibri Light</vt:lpstr>
      <vt:lpstr>Century Gothic</vt:lpstr>
      <vt:lpstr>Тема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Alexandra Ragazhinskaya</dc:creator>
  <cp:lastModifiedBy>Heather Key</cp:lastModifiedBy>
  <cp:revision>3</cp:revision>
  <dcterms:created xsi:type="dcterms:W3CDTF">2020-06-12T18:00:34Z</dcterms:created>
  <dcterms:modified xsi:type="dcterms:W3CDTF">2022-06-29T22:46:38Z</dcterms:modified>
</cp:coreProperties>
</file>