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395" r:id="rId3"/>
    <p:sldId id="353" r:id="rId4"/>
    <p:sldId id="378" r:id="rId5"/>
    <p:sldId id="368" r:id="rId6"/>
    <p:sldId id="402" r:id="rId7"/>
    <p:sldId id="401" r:id="rId8"/>
    <p:sldId id="400" r:id="rId9"/>
    <p:sldId id="399" r:id="rId10"/>
    <p:sldId id="403" r:id="rId11"/>
    <p:sldId id="404" r:id="rId12"/>
    <p:sldId id="405"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D6F0"/>
    <a:srgbClr val="29AAA7"/>
    <a:srgbClr val="169C7F"/>
    <a:srgbClr val="4BA895"/>
    <a:srgbClr val="B3D9D4"/>
    <a:srgbClr val="C3DBD4"/>
    <a:srgbClr val="A4CFC8"/>
    <a:srgbClr val="6EA79D"/>
    <a:srgbClr val="EAFEFA"/>
    <a:srgbClr val="DFF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05" autoAdjust="0"/>
    <p:restoredTop sz="96327"/>
  </p:normalViewPr>
  <p:slideViewPr>
    <p:cSldViewPr snapToGrid="0" snapToObjects="1">
      <p:cViewPr varScale="1">
        <p:scale>
          <a:sx n="126" d="100"/>
          <a:sy n="126" d="100"/>
        </p:scale>
        <p:origin x="208" y="240"/>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1353856191706"/>
          <c:y val="0"/>
          <c:w val="0.7066736361344661"/>
          <c:h val="0.92126443947623016"/>
        </c:manualLayout>
      </c:layout>
      <c:doughnutChart>
        <c:varyColors val="1"/>
        <c:ser>
          <c:idx val="0"/>
          <c:order val="0"/>
          <c:tx>
            <c:strRef>
              <c:f>Sheet1!$B$1</c:f>
              <c:strCache>
                <c:ptCount val="1"/>
                <c:pt idx="0">
                  <c:v>Column1</c:v>
                </c:pt>
              </c:strCache>
            </c:strRef>
          </c:tx>
          <c:spPr>
            <a:ln>
              <a:noFill/>
            </a:ln>
          </c:spPr>
          <c:dPt>
            <c:idx val="0"/>
            <c:bubble3D val="0"/>
            <c:spPr>
              <a:solidFill>
                <a:srgbClr val="A4CFC8"/>
              </a:solidFill>
              <a:ln w="19050">
                <a:noFill/>
              </a:ln>
              <a:effectLst/>
            </c:spPr>
            <c:extLst>
              <c:ext xmlns:c16="http://schemas.microsoft.com/office/drawing/2014/chart" uri="{C3380CC4-5D6E-409C-BE32-E72D297353CC}">
                <c16:uniqueId val="{00000002-D7E6-B848-9C9C-BED23AFDAAC6}"/>
              </c:ext>
            </c:extLst>
          </c:dPt>
          <c:dPt>
            <c:idx val="1"/>
            <c:bubble3D val="0"/>
            <c:spPr>
              <a:solidFill>
                <a:schemeClr val="accent2"/>
              </a:solidFill>
              <a:ln w="19050">
                <a:noFill/>
              </a:ln>
              <a:effectLst/>
            </c:spPr>
            <c:extLst>
              <c:ext xmlns:c16="http://schemas.microsoft.com/office/drawing/2014/chart" uri="{C3380CC4-5D6E-409C-BE32-E72D297353CC}">
                <c16:uniqueId val="{00000007-D7E6-B848-9C9C-BED23AFDAAC6}"/>
              </c:ext>
            </c:extLst>
          </c:dPt>
          <c:dPt>
            <c:idx val="2"/>
            <c:bubble3D val="0"/>
            <c:spPr>
              <a:solidFill>
                <a:schemeClr val="accent2">
                  <a:lumMod val="75000"/>
                </a:schemeClr>
              </a:solidFill>
              <a:ln w="19050">
                <a:noFill/>
              </a:ln>
              <a:effectLst/>
            </c:spPr>
            <c:extLst>
              <c:ext xmlns:c16="http://schemas.microsoft.com/office/drawing/2014/chart" uri="{C3380CC4-5D6E-409C-BE32-E72D297353CC}">
                <c16:uniqueId val="{00000003-D7E6-B848-9C9C-BED23AFDAAC6}"/>
              </c:ext>
            </c:extLst>
          </c:dPt>
          <c:dPt>
            <c:idx val="3"/>
            <c:bubble3D val="0"/>
            <c:spPr>
              <a:solidFill>
                <a:srgbClr val="00B0F0"/>
              </a:solidFill>
              <a:ln w="19050">
                <a:noFill/>
              </a:ln>
              <a:effectLst/>
            </c:spPr>
            <c:extLst>
              <c:ext xmlns:c16="http://schemas.microsoft.com/office/drawing/2014/chart" uri="{C3380CC4-5D6E-409C-BE32-E72D297353CC}">
                <c16:uniqueId val="{00000004-D7E6-B848-9C9C-BED23AFDAAC6}"/>
              </c:ext>
            </c:extLst>
          </c:dPt>
          <c:dPt>
            <c:idx val="4"/>
            <c:bubble3D val="0"/>
            <c:spPr>
              <a:solidFill>
                <a:srgbClr val="71D6F0"/>
              </a:solidFill>
              <a:ln w="19050">
                <a:noFill/>
              </a:ln>
              <a:effectLst/>
            </c:spPr>
            <c:extLst>
              <c:ext xmlns:c16="http://schemas.microsoft.com/office/drawing/2014/chart" uri="{C3380CC4-5D6E-409C-BE32-E72D297353CC}">
                <c16:uniqueId val="{00000005-D7E6-B848-9C9C-BED23AFDAAC6}"/>
              </c:ext>
            </c:extLst>
          </c:dPt>
          <c:dPt>
            <c:idx val="5"/>
            <c:bubble3D val="0"/>
            <c:spPr>
              <a:solidFill>
                <a:srgbClr val="C3DBD4"/>
              </a:solidFill>
              <a:ln w="19050">
                <a:noFill/>
              </a:ln>
              <a:effectLst/>
            </c:spPr>
            <c:extLst>
              <c:ext xmlns:c16="http://schemas.microsoft.com/office/drawing/2014/chart" uri="{C3380CC4-5D6E-409C-BE32-E72D297353CC}">
                <c16:uniqueId val="{00000006-D7E6-B848-9C9C-BED23AFDAAC6}"/>
              </c:ext>
            </c:extLst>
          </c:dPt>
          <c:dPt>
            <c:idx val="6"/>
            <c:bubble3D val="0"/>
            <c:spPr>
              <a:solidFill>
                <a:srgbClr val="4BA895"/>
              </a:solidFill>
              <a:ln w="19050">
                <a:noFill/>
              </a:ln>
              <a:effectLst/>
            </c:spPr>
            <c:extLst>
              <c:ext xmlns:c16="http://schemas.microsoft.com/office/drawing/2014/chart" uri="{C3380CC4-5D6E-409C-BE32-E72D297353CC}">
                <c16:uniqueId val="{00000001-D7E6-B848-9C9C-BED23AFDAAC6}"/>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Sheet1!$A$2:$A$8</c:f>
              <c:strCache>
                <c:ptCount val="7"/>
                <c:pt idx="0">
                  <c:v>Item A</c:v>
                </c:pt>
                <c:pt idx="1">
                  <c:v>Item B</c:v>
                </c:pt>
                <c:pt idx="2">
                  <c:v>Item C</c:v>
                </c:pt>
                <c:pt idx="3">
                  <c:v>Item D</c:v>
                </c:pt>
                <c:pt idx="4">
                  <c:v>Item E</c:v>
                </c:pt>
                <c:pt idx="5">
                  <c:v>Item F</c:v>
                </c:pt>
                <c:pt idx="6">
                  <c:v>Item G</c:v>
                </c:pt>
              </c:strCache>
            </c:strRef>
          </c:cat>
          <c:val>
            <c:numRef>
              <c:f>Sheet1!$B$2:$B$8</c:f>
              <c:numCache>
                <c:formatCode>_("$"* #,##0_);_("$"* \(#,##0\);_("$"* "-"??_);_(@_)</c:formatCode>
                <c:ptCount val="7"/>
                <c:pt idx="0">
                  <c:v>85000</c:v>
                </c:pt>
                <c:pt idx="1">
                  <c:v>12000</c:v>
                </c:pt>
                <c:pt idx="2">
                  <c:v>16000</c:v>
                </c:pt>
                <c:pt idx="3">
                  <c:v>8000</c:v>
                </c:pt>
                <c:pt idx="4">
                  <c:v>45000</c:v>
                </c:pt>
                <c:pt idx="5">
                  <c:v>16750</c:v>
                </c:pt>
                <c:pt idx="6">
                  <c:v>85720</c:v>
                </c:pt>
              </c:numCache>
            </c:numRef>
          </c:val>
          <c:extLst>
            <c:ext xmlns:c16="http://schemas.microsoft.com/office/drawing/2014/chart" uri="{C3380CC4-5D6E-409C-BE32-E72D297353CC}">
              <c16:uniqueId val="{00000000-D7E6-B848-9C9C-BED23AFDAAC6}"/>
            </c:ext>
          </c:extLst>
        </c:ser>
        <c:dLbls>
          <c:showLegendKey val="0"/>
          <c:showVal val="0"/>
          <c:showCatName val="0"/>
          <c:showSerName val="0"/>
          <c:showPercent val="0"/>
          <c:showBubbleSize val="0"/>
          <c:showLeaderLines val="1"/>
        </c:dLbls>
        <c:firstSliceAng val="0"/>
        <c:holeSize val="29"/>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8/29/22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56262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52056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28507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0817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42371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14246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736517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546428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0263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8/29/22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8/29/22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8/29/22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36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8/29/22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506&amp;utm_source=integrated-content&amp;utm_campaign=/content/project-intake&amp;utm_medium=Project-Proposal-Presentation+powerpoint+11506&amp;lpa=Project-Proposal-Presentation+powerpoint+11506&amp;lx=PFpZZjisDNTS-Ddigi3MyABAgeTPLDIL8TQRu558b7w"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42482C-4434-1AC8-F566-3BA967F6AC1B}"/>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86153" cy="954107"/>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PROJECT PROPOSAL PRESENTATION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2" y="3018604"/>
            <a:ext cx="5741792" cy="769441"/>
          </a:xfrm>
          <a:prstGeom prst="rect">
            <a:avLst/>
          </a:prstGeom>
          <a:noFill/>
        </p:spPr>
        <p:txBody>
          <a:bodyPr wrap="square" rtlCol="0">
            <a:spAutoFit/>
          </a:bodyPr>
          <a:lstStyle/>
          <a:p>
            <a:r>
              <a:rPr lang="en-US" sz="4400" dirty="0">
                <a:latin typeface="Century Gothic" panose="020B0502020202020204" pitchFamily="34" charset="0"/>
              </a:rPr>
              <a:t>PROJECT PROPOSAL</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4489217"/>
            <a:ext cx="3343147" cy="954107"/>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Address</a:t>
            </a:r>
          </a:p>
          <a:p>
            <a:r>
              <a:rPr lang="en-US" sz="1400" dirty="0">
                <a:solidFill>
                  <a:schemeClr val="tx1">
                    <a:lumMod val="65000"/>
                    <a:lumOff val="35000"/>
                  </a:schemeClr>
                </a:solidFill>
                <a:latin typeface="Century Gothic" panose="020B0502020202020204" pitchFamily="34" charset="0"/>
              </a:rPr>
              <a:t>Contact Phone</a:t>
            </a:r>
          </a:p>
          <a:p>
            <a:r>
              <a:rPr lang="en-US" sz="1400" dirty="0">
                <a:solidFill>
                  <a:schemeClr val="tx1">
                    <a:lumMod val="65000"/>
                    <a:lumOff val="35000"/>
                  </a:schemeClr>
                </a:solidFill>
                <a:latin typeface="Century Gothic" panose="020B0502020202020204" pitchFamily="34" charset="0"/>
              </a:rPr>
              <a:t>Web Address</a:t>
            </a:r>
          </a:p>
          <a:p>
            <a:r>
              <a:rPr lang="en-US" sz="1400" dirty="0">
                <a:solidFill>
                  <a:schemeClr val="tx1">
                    <a:lumMod val="65000"/>
                    <a:lumOff val="35000"/>
                  </a:schemeClr>
                </a:solidFill>
                <a:latin typeface="Century Gothic" panose="020B0502020202020204" pitchFamily="34" charset="0"/>
              </a:rPr>
              <a:t>Email Address</a:t>
            </a:r>
            <a:endParaRPr lang="en-US" sz="1400" dirty="0">
              <a:solidFill>
                <a:schemeClr val="bg1">
                  <a:lumMod val="50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E6138981-03C3-494F-8F6E-EB790F07F244}"/>
              </a:ext>
            </a:extLst>
          </p:cNvPr>
          <p:cNvSpPr txBox="1"/>
          <p:nvPr/>
        </p:nvSpPr>
        <p:spPr>
          <a:xfrm>
            <a:off x="463396" y="1784273"/>
            <a:ext cx="8138087" cy="830997"/>
          </a:xfrm>
          <a:prstGeom prst="rect">
            <a:avLst/>
          </a:prstGeom>
          <a:noFill/>
        </p:spPr>
        <p:txBody>
          <a:bodyPr wrap="square" rtlCol="0">
            <a:spAutoFit/>
          </a:bodyPr>
          <a:lstStyle/>
          <a:p>
            <a:r>
              <a:rPr lang="en-US" sz="4800" dirty="0">
                <a:solidFill>
                  <a:schemeClr val="tx1">
                    <a:lumMod val="65000"/>
                    <a:lumOff val="35000"/>
                  </a:schemeClr>
                </a:solidFill>
                <a:latin typeface="Century Gothic" panose="020B0502020202020204" pitchFamily="34" charset="0"/>
              </a:rPr>
              <a:t>[ PROJECT NAME ]</a:t>
            </a:r>
            <a:endParaRPr lang="en-US" sz="2000" dirty="0">
              <a:solidFill>
                <a:schemeClr val="tx1">
                  <a:lumMod val="65000"/>
                  <a:lumOff val="3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A063B169-A505-AEC9-C7B5-4916788CF27D}"/>
              </a:ext>
            </a:extLst>
          </p:cNvPr>
          <p:cNvSpPr txBox="1"/>
          <p:nvPr/>
        </p:nvSpPr>
        <p:spPr>
          <a:xfrm>
            <a:off x="552991" y="4000739"/>
            <a:ext cx="1295687" cy="307777"/>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00/00/0000</a:t>
            </a:r>
            <a:endParaRPr lang="en-US" sz="1400" dirty="0">
              <a:solidFill>
                <a:schemeClr val="bg1">
                  <a:lumMod val="50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05CCAA01-8FA7-07AE-4DFA-9CE473F60FE6}"/>
              </a:ext>
            </a:extLst>
          </p:cNvPr>
          <p:cNvSpPr txBox="1"/>
          <p:nvPr/>
        </p:nvSpPr>
        <p:spPr>
          <a:xfrm>
            <a:off x="552992" y="5565423"/>
            <a:ext cx="2415495" cy="657424"/>
          </a:xfrm>
          <a:prstGeom prst="rect">
            <a:avLst/>
          </a:prstGeom>
          <a:noFill/>
        </p:spPr>
        <p:txBody>
          <a:bodyPr wrap="square" rtlCol="0">
            <a:spAutoFit/>
          </a:bodyPr>
          <a:lstStyle/>
          <a:p>
            <a:pPr>
              <a:lnSpc>
                <a:spcPct val="150000"/>
              </a:lnSpc>
            </a:pPr>
            <a:r>
              <a:rPr lang="en-US" sz="1400" dirty="0">
                <a:latin typeface="Century Gothic" panose="020B0502020202020204" pitchFamily="34" charset="0"/>
              </a:rPr>
              <a:t>[ Project Sponsor Name ]</a:t>
            </a:r>
          </a:p>
          <a:p>
            <a:pPr>
              <a:lnSpc>
                <a:spcPct val="150000"/>
              </a:lnSpc>
            </a:pPr>
            <a:r>
              <a:rPr lang="en-US" sz="1200" dirty="0">
                <a:solidFill>
                  <a:schemeClr val="tx1">
                    <a:lumMod val="65000"/>
                    <a:lumOff val="35000"/>
                  </a:schemeClr>
                </a:solidFill>
                <a:latin typeface="Century Gothic" panose="020B0502020202020204" pitchFamily="34" charset="0"/>
              </a:rPr>
              <a:t>PROJECT SPONSOR</a:t>
            </a:r>
            <a:endParaRPr lang="en-US" sz="1200" dirty="0">
              <a:solidFill>
                <a:schemeClr val="bg1">
                  <a:lumMod val="50000"/>
                </a:schemeClr>
              </a:solidFill>
              <a:latin typeface="Century Gothic" panose="020B0502020202020204" pitchFamily="34" charset="0"/>
            </a:endParaRPr>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172750" y="268489"/>
            <a:ext cx="4621227" cy="641313"/>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3EABC52-3450-7E24-FDF6-EAB34F103432}"/>
              </a:ext>
            </a:extLst>
          </p:cNvPr>
          <p:cNvSpPr txBox="1"/>
          <p:nvPr/>
        </p:nvSpPr>
        <p:spPr>
          <a:xfrm>
            <a:off x="808892" y="1170353"/>
            <a:ext cx="4639408" cy="2031325"/>
          </a:xfrm>
          <a:prstGeom prst="rect">
            <a:avLst/>
          </a:prstGeom>
          <a:noFill/>
        </p:spPr>
        <p:txBody>
          <a:bodyPr wrap="square" rtlCol="0">
            <a:spAutoFit/>
          </a:bodyPr>
          <a:lstStyle/>
          <a:p>
            <a:r>
              <a:rPr lang="en-US" dirty="0">
                <a:latin typeface="Century Gothic" panose="020B0502020202020204" pitchFamily="34" charset="0"/>
              </a:rPr>
              <a:t>Detail project benefits. 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3">
            <a:extLst>
              <a:ext uri="{FF2B5EF4-FFF2-40B4-BE49-F238E27FC236}">
                <a16:creationId xmlns:a16="http://schemas.microsoft.com/office/drawing/2014/main" id="{3BB4F20E-7E22-E8E8-CCDD-124F7425DF61}"/>
              </a:ext>
            </a:extLst>
          </p:cNvPr>
          <p:cNvSpPr txBox="1"/>
          <p:nvPr/>
        </p:nvSpPr>
        <p:spPr>
          <a:xfrm>
            <a:off x="808892" y="3656323"/>
            <a:ext cx="4161716" cy="2390398"/>
          </a:xfrm>
          <a:prstGeom prst="rect">
            <a:avLst/>
          </a:prstGeom>
          <a:noFill/>
        </p:spPr>
        <p:txBody>
          <a:bodyPr wrap="square" rtlCol="0">
            <a:spAutoFit/>
          </a:bodyPr>
          <a:lstStyle/>
          <a:p>
            <a:pPr marL="285750" indent="-285750">
              <a:spcAft>
                <a:spcPts val="1400"/>
              </a:spcAft>
              <a:buClr>
                <a:srgbClr val="4BA895"/>
              </a:buClr>
              <a:buSzPct val="125000"/>
              <a:buFont typeface="Arial" panose="020B0604020202020204" pitchFamily="34" charset="0"/>
              <a:buChar char="•"/>
            </a:pPr>
            <a:r>
              <a:rPr lang="en-US" dirty="0">
                <a:latin typeface="Century Gothic" panose="020B0502020202020204" pitchFamily="34" charset="0"/>
              </a:rPr>
              <a:t>Lorem ipsum dolor sit amet, consectetur adipiscing elit, sed do eiusmod tempor incididunt ut labore et dolore magna aliqua.</a:t>
            </a:r>
          </a:p>
          <a:p>
            <a:pPr marL="285750" indent="-285750">
              <a:spcAft>
                <a:spcPts val="1400"/>
              </a:spcAft>
              <a:buClr>
                <a:srgbClr val="4BA895"/>
              </a:buClr>
              <a:buSzPct val="125000"/>
              <a:buFont typeface="Arial" panose="020B0604020202020204" pitchFamily="34" charset="0"/>
              <a:buChar char="•"/>
            </a:pPr>
            <a:r>
              <a:rPr lang="en-US" dirty="0">
                <a:latin typeface="Century Gothic" panose="020B0502020202020204" pitchFamily="34" charset="0"/>
              </a:rPr>
              <a:t>Nulla pharetra diam sit amet nisl.</a:t>
            </a:r>
          </a:p>
          <a:p>
            <a:pPr marL="285750" indent="-285750">
              <a:spcAft>
                <a:spcPts val="1400"/>
              </a:spcAft>
              <a:buClr>
                <a:srgbClr val="4BA895"/>
              </a:buClr>
              <a:buSzPct val="125000"/>
              <a:buFont typeface="Arial" panose="020B0604020202020204" pitchFamily="34" charset="0"/>
              <a:buChar char="•"/>
            </a:pPr>
            <a:r>
              <a:rPr lang="en-US" dirty="0">
                <a:latin typeface="Century Gothic" panose="020B0502020202020204" pitchFamily="34" charset="0"/>
              </a:rPr>
              <a:t>Vitae semper quis lectus nulla at volutpat diam ut venenatis.</a:t>
            </a:r>
          </a:p>
        </p:txBody>
      </p:sp>
      <p:sp>
        <p:nvSpPr>
          <p:cNvPr id="5" name="TextBox 4">
            <a:extLst>
              <a:ext uri="{FF2B5EF4-FFF2-40B4-BE49-F238E27FC236}">
                <a16:creationId xmlns:a16="http://schemas.microsoft.com/office/drawing/2014/main" id="{0EDFFF15-6E77-F8DA-7E9F-DB5C3F3FD6F3}"/>
              </a:ext>
            </a:extLst>
          </p:cNvPr>
          <p:cNvSpPr txBox="1"/>
          <p:nvPr/>
        </p:nvSpPr>
        <p:spPr>
          <a:xfrm>
            <a:off x="786848" y="248400"/>
            <a:ext cx="4161717"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PROJECTED BUDGET</a:t>
            </a:r>
          </a:p>
        </p:txBody>
      </p:sp>
      <p:sp>
        <p:nvSpPr>
          <p:cNvPr id="6" name="Rectangle 5">
            <a:extLst>
              <a:ext uri="{FF2B5EF4-FFF2-40B4-BE49-F238E27FC236}">
                <a16:creationId xmlns:a16="http://schemas.microsoft.com/office/drawing/2014/main" id="{8648CC55-A637-5B96-554A-7B73E2AE6175}"/>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 name="Rectangle 6">
            <a:extLst>
              <a:ext uri="{FF2B5EF4-FFF2-40B4-BE49-F238E27FC236}">
                <a16:creationId xmlns:a16="http://schemas.microsoft.com/office/drawing/2014/main" id="{83D77DFA-5372-7BB1-6C08-AC6C3D2FC29E}"/>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41E979C-7D06-D3F6-FA44-932108C9175A}"/>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6</a:t>
            </a:r>
          </a:p>
        </p:txBody>
      </p:sp>
      <p:sp>
        <p:nvSpPr>
          <p:cNvPr id="2" name="Rectangle 1">
            <a:extLst>
              <a:ext uri="{FF2B5EF4-FFF2-40B4-BE49-F238E27FC236}">
                <a16:creationId xmlns:a16="http://schemas.microsoft.com/office/drawing/2014/main" id="{26FFA278-66ED-C722-A6B7-9E22B2F4D047}"/>
              </a:ext>
            </a:extLst>
          </p:cNvPr>
          <p:cNvSpPr/>
          <p:nvPr/>
        </p:nvSpPr>
        <p:spPr>
          <a:xfrm>
            <a:off x="7424928" y="5791200"/>
            <a:ext cx="4767072" cy="106680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3" name="TextBox 2">
            <a:extLst>
              <a:ext uri="{FF2B5EF4-FFF2-40B4-BE49-F238E27FC236}">
                <a16:creationId xmlns:a16="http://schemas.microsoft.com/office/drawing/2014/main" id="{088CA029-D762-0698-F5AB-E475083E34F6}"/>
              </a:ext>
            </a:extLst>
          </p:cNvPr>
          <p:cNvSpPr txBox="1"/>
          <p:nvPr/>
        </p:nvSpPr>
        <p:spPr>
          <a:xfrm>
            <a:off x="7900416" y="5927344"/>
            <a:ext cx="4092064" cy="830997"/>
          </a:xfrm>
          <a:prstGeom prst="rect">
            <a:avLst/>
          </a:prstGeom>
          <a:noFill/>
        </p:spPr>
        <p:txBody>
          <a:bodyPr wrap="square" rtlCol="0">
            <a:spAutoFit/>
          </a:bodyPr>
          <a:lstStyle/>
          <a:p>
            <a:pPr algn="r"/>
            <a:r>
              <a:rPr lang="en-US" sz="4800" dirty="0">
                <a:solidFill>
                  <a:schemeClr val="bg1"/>
                </a:solidFill>
                <a:latin typeface="Century Gothic" panose="020B0502020202020204" pitchFamily="34" charset="0"/>
              </a:rPr>
              <a:t>$268,470</a:t>
            </a:r>
          </a:p>
        </p:txBody>
      </p:sp>
      <p:sp>
        <p:nvSpPr>
          <p:cNvPr id="17" name="Rectangle 16">
            <a:extLst>
              <a:ext uri="{FF2B5EF4-FFF2-40B4-BE49-F238E27FC236}">
                <a16:creationId xmlns:a16="http://schemas.microsoft.com/office/drawing/2014/main" id="{625DC052-22CD-2AC3-2745-9F3FF861E010}"/>
              </a:ext>
            </a:extLst>
          </p:cNvPr>
          <p:cNvSpPr/>
          <p:nvPr/>
        </p:nvSpPr>
        <p:spPr>
          <a:xfrm>
            <a:off x="7327900" y="5791200"/>
            <a:ext cx="97028" cy="1066800"/>
          </a:xfrm>
          <a:prstGeom prst="rect">
            <a:avLst/>
          </a:prstGeom>
          <a:solidFill>
            <a:srgbClr val="B3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aphicFrame>
        <p:nvGraphicFramePr>
          <p:cNvPr id="18" name="Chart 17">
            <a:extLst>
              <a:ext uri="{FF2B5EF4-FFF2-40B4-BE49-F238E27FC236}">
                <a16:creationId xmlns:a16="http://schemas.microsoft.com/office/drawing/2014/main" id="{419065EB-895F-4FE2-D767-5076EBDD79AB}"/>
              </a:ext>
            </a:extLst>
          </p:cNvPr>
          <p:cNvGraphicFramePr/>
          <p:nvPr>
            <p:extLst>
              <p:ext uri="{D42A27DB-BD31-4B8C-83A1-F6EECF244321}">
                <p14:modId xmlns:p14="http://schemas.microsoft.com/office/powerpoint/2010/main" val="2705575528"/>
              </p:ext>
            </p:extLst>
          </p:nvPr>
        </p:nvGraphicFramePr>
        <p:xfrm>
          <a:off x="5448300" y="0"/>
          <a:ext cx="67437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559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9962984"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PROJECTED TEAM AND RESOURCE REQUIREMENTS</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7</a:t>
            </a:r>
          </a:p>
        </p:txBody>
      </p:sp>
      <p:sp>
        <p:nvSpPr>
          <p:cNvPr id="13" name="TextBox 12">
            <a:extLst>
              <a:ext uri="{FF2B5EF4-FFF2-40B4-BE49-F238E27FC236}">
                <a16:creationId xmlns:a16="http://schemas.microsoft.com/office/drawing/2014/main" id="{13EABC52-3450-7E24-FDF6-EAB34F103432}"/>
              </a:ext>
            </a:extLst>
          </p:cNvPr>
          <p:cNvSpPr txBox="1"/>
          <p:nvPr/>
        </p:nvSpPr>
        <p:spPr>
          <a:xfrm>
            <a:off x="808892" y="1170353"/>
            <a:ext cx="7397262" cy="1477328"/>
          </a:xfrm>
          <a:prstGeom prst="rect">
            <a:avLst/>
          </a:prstGeom>
          <a:noFill/>
        </p:spPr>
        <p:txBody>
          <a:bodyPr wrap="square" rtlCol="0">
            <a:spAutoFit/>
          </a:bodyPr>
          <a:lstStyle/>
          <a:p>
            <a:r>
              <a:rPr lang="en-US" dirty="0">
                <a:latin typeface="Century Gothic" panose="020B0502020202020204" pitchFamily="34" charset="0"/>
              </a:rPr>
              <a:t>Provide details regarding team and resource requirements. Lorem ipsum dolor sit amet, consectetur adipiscing elit, sed do eiusmod tempor incididunt ut labore et dolore magna aliqua. Ut enim ad minim veniam, quis nostrud exercitation ullamco laboris nisi ut aliquip ex ea commodo consequat.</a:t>
            </a:r>
          </a:p>
        </p:txBody>
      </p:sp>
      <p:sp>
        <p:nvSpPr>
          <p:cNvPr id="14" name="TextBox 13">
            <a:extLst>
              <a:ext uri="{FF2B5EF4-FFF2-40B4-BE49-F238E27FC236}">
                <a16:creationId xmlns:a16="http://schemas.microsoft.com/office/drawing/2014/main" id="{A375F6DE-590E-123B-327D-328B35EACB78}"/>
              </a:ext>
            </a:extLst>
          </p:cNvPr>
          <p:cNvSpPr txBox="1"/>
          <p:nvPr/>
        </p:nvSpPr>
        <p:spPr>
          <a:xfrm>
            <a:off x="440635" y="3126519"/>
            <a:ext cx="728206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RESEARCH SOURCES + FINDINGS</a:t>
            </a:r>
          </a:p>
        </p:txBody>
      </p:sp>
      <p:sp>
        <p:nvSpPr>
          <p:cNvPr id="15" name="TextBox 14">
            <a:extLst>
              <a:ext uri="{FF2B5EF4-FFF2-40B4-BE49-F238E27FC236}">
                <a16:creationId xmlns:a16="http://schemas.microsoft.com/office/drawing/2014/main" id="{92DD5496-710A-DA9F-0E9A-665646B7DC56}"/>
              </a:ext>
            </a:extLst>
          </p:cNvPr>
          <p:cNvSpPr txBox="1"/>
          <p:nvPr/>
        </p:nvSpPr>
        <p:spPr>
          <a:xfrm>
            <a:off x="808891" y="3663144"/>
            <a:ext cx="4969609" cy="2841868"/>
          </a:xfrm>
          <a:prstGeom prst="rect">
            <a:avLst/>
          </a:prstGeom>
          <a:noFill/>
        </p:spPr>
        <p:txBody>
          <a:bodyPr wrap="square" rtlCol="0">
            <a:spAutoFit/>
          </a:bodyPr>
          <a:lstStyle/>
          <a:p>
            <a:pPr marL="285750" indent="-285750">
              <a:lnSpc>
                <a:spcPct val="150000"/>
              </a:lnSpc>
              <a:spcAft>
                <a:spcPts val="800"/>
              </a:spcAft>
              <a:buClr>
                <a:srgbClr val="6EA79D"/>
              </a:buClr>
              <a:buSzPct val="145000"/>
              <a:buFont typeface="Arial" panose="020B0604020202020204" pitchFamily="34" charset="0"/>
              <a:buChar char="•"/>
            </a:pPr>
            <a:r>
              <a:rPr lang="en-US" sz="1400" dirty="0">
                <a:latin typeface="Century Gothic" panose="020B0502020202020204" pitchFamily="34" charset="0"/>
              </a:rPr>
              <a:t>Duis aute irure dolor in reprehenderit in voluptate velit esse cillum dolore eu fugiat nulla pariatur. </a:t>
            </a:r>
          </a:p>
          <a:p>
            <a:pPr marL="285750" indent="-285750">
              <a:lnSpc>
                <a:spcPct val="150000"/>
              </a:lnSpc>
              <a:spcAft>
                <a:spcPts val="800"/>
              </a:spcAft>
              <a:buClr>
                <a:srgbClr val="69A89D"/>
              </a:buClr>
              <a:buSzPct val="145000"/>
              <a:buFont typeface="Arial" panose="020B0604020202020204" pitchFamily="34" charset="0"/>
              <a:buChar char="•"/>
            </a:pPr>
            <a:r>
              <a:rPr lang="en-US" sz="1400" dirty="0">
                <a:latin typeface="Century Gothic" panose="020B0502020202020204" pitchFamily="34" charset="0"/>
              </a:rPr>
              <a:t>Excepteur sint occaecat cupidatat non proident, sunt in culpa qui officia deserunt mollit anim id est laborum.</a:t>
            </a:r>
          </a:p>
          <a:p>
            <a:pPr marL="285750" indent="-285750">
              <a:lnSpc>
                <a:spcPct val="150000"/>
              </a:lnSpc>
              <a:spcAft>
                <a:spcPts val="800"/>
              </a:spcAft>
              <a:buClr>
                <a:srgbClr val="69A89D"/>
              </a:buClr>
              <a:buSzPct val="145000"/>
              <a:buFont typeface="Arial" panose="020B0604020202020204" pitchFamily="34" charset="0"/>
              <a:buChar char="•"/>
            </a:pPr>
            <a:r>
              <a:rPr lang="en-US" sz="1400" dirty="0">
                <a:latin typeface="Century Gothic" panose="020B0502020202020204" pitchFamily="34" charset="0"/>
              </a:rPr>
              <a:t>Lorem ipsum dolor sit amet, consectetur adipiscing elit, sed do eiusmod tempor incididunt ut labore et dolore magna aliqua.</a:t>
            </a:r>
          </a:p>
        </p:txBody>
      </p:sp>
      <p:pic>
        <p:nvPicPr>
          <p:cNvPr id="5" name="Picture 4">
            <a:extLst>
              <a:ext uri="{FF2B5EF4-FFF2-40B4-BE49-F238E27FC236}">
                <a16:creationId xmlns:a16="http://schemas.microsoft.com/office/drawing/2014/main" id="{EE8BC8C1-097F-791F-034B-0434786D5E64}"/>
              </a:ext>
            </a:extLst>
          </p:cNvPr>
          <p:cNvPicPr>
            <a:picLocks noChangeAspect="1"/>
          </p:cNvPicPr>
          <p:nvPr/>
        </p:nvPicPr>
        <p:blipFill>
          <a:blip r:embed="rId3"/>
          <a:stretch>
            <a:fillRect/>
          </a:stretch>
        </p:blipFill>
        <p:spPr>
          <a:xfrm>
            <a:off x="6705600" y="3649739"/>
            <a:ext cx="5486400" cy="3060700"/>
          </a:xfrm>
          <a:prstGeom prst="rect">
            <a:avLst/>
          </a:prstGeom>
        </p:spPr>
      </p:pic>
    </p:spTree>
    <p:extLst>
      <p:ext uri="{BB962C8B-B14F-4D97-AF65-F5344CB8AC3E}">
        <p14:creationId xmlns:p14="http://schemas.microsoft.com/office/powerpoint/2010/main" val="138684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E713986E-7DD1-EEDB-8554-817B2836047F}"/>
              </a:ext>
            </a:extLst>
          </p:cNvPr>
          <p:cNvSpPr/>
          <p:nvPr/>
        </p:nvSpPr>
        <p:spPr>
          <a:xfrm>
            <a:off x="625820" y="1392895"/>
            <a:ext cx="3463580" cy="4803730"/>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66021F6-D092-95AB-39F4-5131B4E4B752}"/>
              </a:ext>
            </a:extLst>
          </p:cNvPr>
          <p:cNvSpPr/>
          <p:nvPr/>
        </p:nvSpPr>
        <p:spPr>
          <a:xfrm>
            <a:off x="3196099" y="1079500"/>
            <a:ext cx="1090497" cy="1090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9962984"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PROJECTED TEAM AND RESOURCE REQUIREMENTS</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7</a:t>
            </a:r>
          </a:p>
        </p:txBody>
      </p:sp>
      <p:sp>
        <p:nvSpPr>
          <p:cNvPr id="6" name="TextBox 5">
            <a:extLst>
              <a:ext uri="{FF2B5EF4-FFF2-40B4-BE49-F238E27FC236}">
                <a16:creationId xmlns:a16="http://schemas.microsoft.com/office/drawing/2014/main" id="{BF223727-D34C-8FA9-A046-8513CA24D2C1}"/>
              </a:ext>
            </a:extLst>
          </p:cNvPr>
          <p:cNvSpPr txBox="1"/>
          <p:nvPr/>
        </p:nvSpPr>
        <p:spPr>
          <a:xfrm>
            <a:off x="707292" y="2146300"/>
            <a:ext cx="3267808" cy="3498394"/>
          </a:xfrm>
          <a:prstGeom prst="rect">
            <a:avLst/>
          </a:prstGeom>
          <a:noFill/>
        </p:spPr>
        <p:txBody>
          <a:bodyPr wrap="square" rtlCol="0">
            <a:spAutoFit/>
          </a:bodyPr>
          <a:lstStyle/>
          <a:p>
            <a:pPr marL="285750" indent="-285750">
              <a:spcAft>
                <a:spcPts val="1400"/>
              </a:spcAft>
              <a:buClr>
                <a:srgbClr val="DFF1E9"/>
              </a:buClr>
              <a:buSzPct val="125000"/>
              <a:buFont typeface="Arial" panose="020B0604020202020204" pitchFamily="34" charset="0"/>
              <a:buChar char="•"/>
            </a:pPr>
            <a:r>
              <a:rPr lang="en-US" dirty="0">
                <a:solidFill>
                  <a:schemeClr val="bg1"/>
                </a:solidFill>
                <a:latin typeface="Century Gothic" panose="020B0502020202020204" pitchFamily="34" charset="0"/>
              </a:rPr>
              <a:t>Lorem ipsum dolor sit amet, consectetur adipiscing elit, sed do eiusmod tempor incididunt ut labore et dolore magna aliqua.</a:t>
            </a:r>
          </a:p>
          <a:p>
            <a:pPr marL="285750" indent="-285750">
              <a:spcAft>
                <a:spcPts val="1400"/>
              </a:spcAft>
              <a:buClr>
                <a:srgbClr val="DFF1E9"/>
              </a:buClr>
              <a:buSzPct val="125000"/>
              <a:buFont typeface="Arial" panose="020B0604020202020204" pitchFamily="34" charset="0"/>
              <a:buChar char="•"/>
            </a:pPr>
            <a:r>
              <a:rPr lang="en-US" dirty="0">
                <a:solidFill>
                  <a:schemeClr val="bg1"/>
                </a:solidFill>
                <a:latin typeface="Century Gothic" panose="020B0502020202020204" pitchFamily="34" charset="0"/>
              </a:rPr>
              <a:t>Nulla pharetra diam sit amet nisl.</a:t>
            </a:r>
          </a:p>
          <a:p>
            <a:pPr marL="285750" indent="-285750">
              <a:spcAft>
                <a:spcPts val="1400"/>
              </a:spcAft>
              <a:buClr>
                <a:srgbClr val="DFF1E9"/>
              </a:buClr>
              <a:buSzPct val="125000"/>
              <a:buFont typeface="Arial" panose="020B0604020202020204" pitchFamily="34" charset="0"/>
              <a:buChar char="•"/>
            </a:pPr>
            <a:r>
              <a:rPr lang="en-US" dirty="0">
                <a:solidFill>
                  <a:schemeClr val="bg1"/>
                </a:solidFill>
                <a:latin typeface="Century Gothic" panose="020B0502020202020204" pitchFamily="34" charset="0"/>
              </a:rPr>
              <a:t>Vitae semper quis lectus nulla at volutpat diam ut venenatis.</a:t>
            </a:r>
          </a:p>
        </p:txBody>
      </p:sp>
      <p:pic>
        <p:nvPicPr>
          <p:cNvPr id="18" name="Graphic 17">
            <a:extLst>
              <a:ext uri="{FF2B5EF4-FFF2-40B4-BE49-F238E27FC236}">
                <a16:creationId xmlns:a16="http://schemas.microsoft.com/office/drawing/2014/main" id="{1D9FCF76-DBBE-8020-FD97-5C28701061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3758" y="1241548"/>
            <a:ext cx="705642" cy="705642"/>
          </a:xfrm>
          <a:prstGeom prst="rect">
            <a:avLst/>
          </a:prstGeom>
        </p:spPr>
      </p:pic>
      <p:sp>
        <p:nvSpPr>
          <p:cNvPr id="20" name="Round Diagonal Corner Rectangle 19">
            <a:extLst>
              <a:ext uri="{FF2B5EF4-FFF2-40B4-BE49-F238E27FC236}">
                <a16:creationId xmlns:a16="http://schemas.microsoft.com/office/drawing/2014/main" id="{8F000D6B-499B-29EA-684D-A57261830ADA}"/>
              </a:ext>
            </a:extLst>
          </p:cNvPr>
          <p:cNvSpPr/>
          <p:nvPr/>
        </p:nvSpPr>
        <p:spPr>
          <a:xfrm>
            <a:off x="4383596" y="1392895"/>
            <a:ext cx="3463580" cy="4803730"/>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9DF7E9-BEE0-7F39-FFB5-1CDBD2039C68}"/>
              </a:ext>
            </a:extLst>
          </p:cNvPr>
          <p:cNvSpPr/>
          <p:nvPr/>
        </p:nvSpPr>
        <p:spPr>
          <a:xfrm>
            <a:off x="6953875" y="1079500"/>
            <a:ext cx="1090497" cy="1090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a:extLst>
              <a:ext uri="{FF2B5EF4-FFF2-40B4-BE49-F238E27FC236}">
                <a16:creationId xmlns:a16="http://schemas.microsoft.com/office/drawing/2014/main" id="{9ED1709A-C902-F378-19D1-C5B9969B3DAF}"/>
              </a:ext>
            </a:extLst>
          </p:cNvPr>
          <p:cNvSpPr/>
          <p:nvPr/>
        </p:nvSpPr>
        <p:spPr>
          <a:xfrm>
            <a:off x="8158672" y="1392895"/>
            <a:ext cx="3463580" cy="4803730"/>
          </a:xfrm>
          <a:prstGeom prst="round2DiagRect">
            <a:avLst>
              <a:gd name="adj1" fmla="val 11534"/>
              <a:gd name="adj2" fmla="val 0"/>
            </a:avLst>
          </a:prstGeom>
          <a:solidFill>
            <a:srgbClr val="29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E7DA2B0-A158-A53B-6902-0818DD30DDFA}"/>
              </a:ext>
            </a:extLst>
          </p:cNvPr>
          <p:cNvSpPr/>
          <p:nvPr/>
        </p:nvSpPr>
        <p:spPr>
          <a:xfrm>
            <a:off x="10728951" y="1079500"/>
            <a:ext cx="1090497" cy="1090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C07F677-6F63-C18B-D25F-929E1EF3C626}"/>
              </a:ext>
            </a:extLst>
          </p:cNvPr>
          <p:cNvSpPr txBox="1"/>
          <p:nvPr/>
        </p:nvSpPr>
        <p:spPr>
          <a:xfrm>
            <a:off x="8240144" y="2146300"/>
            <a:ext cx="3267808" cy="3498394"/>
          </a:xfrm>
          <a:prstGeom prst="rect">
            <a:avLst/>
          </a:prstGeom>
          <a:noFill/>
        </p:spPr>
        <p:txBody>
          <a:bodyPr wrap="square" rtlCol="0">
            <a:spAutoFit/>
          </a:bodyPr>
          <a:lstStyle/>
          <a:p>
            <a:pPr marL="285750" indent="-285750">
              <a:spcAft>
                <a:spcPts val="1400"/>
              </a:spcAft>
              <a:buClr>
                <a:srgbClr val="DFF1E9"/>
              </a:buClr>
              <a:buSzPct val="125000"/>
              <a:buFont typeface="Arial" panose="020B0604020202020204" pitchFamily="34" charset="0"/>
              <a:buChar char="•"/>
            </a:pPr>
            <a:r>
              <a:rPr lang="en-US" dirty="0">
                <a:solidFill>
                  <a:schemeClr val="bg1"/>
                </a:solidFill>
                <a:latin typeface="Century Gothic" panose="020B0502020202020204" pitchFamily="34" charset="0"/>
              </a:rPr>
              <a:t>Vitae semper quis lectus nulla at volutpat diam ut venenatis.</a:t>
            </a:r>
          </a:p>
          <a:p>
            <a:pPr marL="285750" indent="-285750">
              <a:spcAft>
                <a:spcPts val="1400"/>
              </a:spcAft>
              <a:buClr>
                <a:srgbClr val="DFF1E9"/>
              </a:buClr>
              <a:buSzPct val="125000"/>
              <a:buFont typeface="Arial" panose="020B0604020202020204" pitchFamily="34" charset="0"/>
              <a:buChar char="•"/>
            </a:pPr>
            <a:r>
              <a:rPr lang="en-US" dirty="0">
                <a:solidFill>
                  <a:schemeClr val="bg1"/>
                </a:solidFill>
                <a:latin typeface="Century Gothic" panose="020B0502020202020204" pitchFamily="34" charset="0"/>
              </a:rPr>
              <a:t>Lorem ipsum dolor sit amet, consectetur adipiscing elit, sed do eiusmod tempor incididunt ut labore et dolore magna aliqua.</a:t>
            </a:r>
          </a:p>
          <a:p>
            <a:pPr marL="285750" indent="-285750">
              <a:spcAft>
                <a:spcPts val="1400"/>
              </a:spcAft>
              <a:buClr>
                <a:srgbClr val="DFF1E9"/>
              </a:buClr>
              <a:buSzPct val="125000"/>
              <a:buFont typeface="Arial" panose="020B0604020202020204" pitchFamily="34" charset="0"/>
              <a:buChar char="•"/>
            </a:pPr>
            <a:r>
              <a:rPr lang="en-US" dirty="0">
                <a:solidFill>
                  <a:schemeClr val="bg1"/>
                </a:solidFill>
                <a:latin typeface="Century Gothic" panose="020B0502020202020204" pitchFamily="34" charset="0"/>
              </a:rPr>
              <a:t>Nulla pharetra diam sit amet nisl.</a:t>
            </a:r>
          </a:p>
        </p:txBody>
      </p:sp>
      <p:sp>
        <p:nvSpPr>
          <p:cNvPr id="4" name="TextBox 3">
            <a:extLst>
              <a:ext uri="{FF2B5EF4-FFF2-40B4-BE49-F238E27FC236}">
                <a16:creationId xmlns:a16="http://schemas.microsoft.com/office/drawing/2014/main" id="{96670FCB-383C-E97B-E3AC-DFEFDC4FF9B8}"/>
              </a:ext>
            </a:extLst>
          </p:cNvPr>
          <p:cNvSpPr txBox="1"/>
          <p:nvPr/>
        </p:nvSpPr>
        <p:spPr>
          <a:xfrm>
            <a:off x="4537171" y="2169997"/>
            <a:ext cx="2993017" cy="3416320"/>
          </a:xfrm>
          <a:prstGeom prst="rect">
            <a:avLst/>
          </a:prstGeom>
          <a:noFill/>
        </p:spPr>
        <p:txBody>
          <a:bodyPr wrap="square" rtlCol="0">
            <a:spAutoFit/>
          </a:bodyPr>
          <a:lstStyle/>
          <a:p>
            <a:r>
              <a:rPr lang="en-US" dirty="0">
                <a:solidFill>
                  <a:schemeClr val="bg1"/>
                </a:solidFill>
                <a:latin typeface="Century Gothic" panose="020B0502020202020204" pitchFamily="34" charset="0"/>
              </a:rPr>
              <a:t>Detail project benefits. Lorem ipsum dolor sit amet, consectetur adipiscing elit, sed do eiusmod tempor incididunt ut labore et dolore magna aliqua. Ut enim ad minim veniam, quis nostrud exercitation ullamco laboris nisi ut aliquip ex ea commodo consequat.</a:t>
            </a:r>
          </a:p>
        </p:txBody>
      </p:sp>
      <p:pic>
        <p:nvPicPr>
          <p:cNvPr id="11" name="Graphic 10">
            <a:extLst>
              <a:ext uri="{FF2B5EF4-FFF2-40B4-BE49-F238E27FC236}">
                <a16:creationId xmlns:a16="http://schemas.microsoft.com/office/drawing/2014/main" id="{4563DDD7-560E-F84E-CE51-BC64F26254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03148" y="1241548"/>
            <a:ext cx="739652" cy="739652"/>
          </a:xfrm>
          <a:prstGeom prst="rect">
            <a:avLst/>
          </a:prstGeom>
        </p:spPr>
      </p:pic>
      <p:pic>
        <p:nvPicPr>
          <p:cNvPr id="16" name="Graphic 15">
            <a:extLst>
              <a:ext uri="{FF2B5EF4-FFF2-40B4-BE49-F238E27FC236}">
                <a16:creationId xmlns:a16="http://schemas.microsoft.com/office/drawing/2014/main" id="{C2D9BEF1-AFB6-F1D6-82F9-8727D45CA7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39750" y="1241548"/>
            <a:ext cx="739652" cy="739652"/>
          </a:xfrm>
          <a:prstGeom prst="rect">
            <a:avLst/>
          </a:prstGeom>
        </p:spPr>
      </p:pic>
      <p:sp>
        <p:nvSpPr>
          <p:cNvPr id="28" name="Right Triangle 27">
            <a:extLst>
              <a:ext uri="{FF2B5EF4-FFF2-40B4-BE49-F238E27FC236}">
                <a16:creationId xmlns:a16="http://schemas.microsoft.com/office/drawing/2014/main" id="{2D7A2EE1-0685-9C00-DE49-4A2DCC7FEDFF}"/>
              </a:ext>
            </a:extLst>
          </p:cNvPr>
          <p:cNvSpPr/>
          <p:nvPr/>
        </p:nvSpPr>
        <p:spPr>
          <a:xfrm rot="5400000">
            <a:off x="759224" y="6055055"/>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9" name="Right Triangle 28">
            <a:extLst>
              <a:ext uri="{FF2B5EF4-FFF2-40B4-BE49-F238E27FC236}">
                <a16:creationId xmlns:a16="http://schemas.microsoft.com/office/drawing/2014/main" id="{4711730B-E3E8-3D06-8A6A-5B66FB589C7A}"/>
              </a:ext>
            </a:extLst>
          </p:cNvPr>
          <p:cNvSpPr/>
          <p:nvPr/>
        </p:nvSpPr>
        <p:spPr>
          <a:xfrm rot="5400000">
            <a:off x="4517000" y="6055055"/>
            <a:ext cx="457200" cy="73152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30" name="Right Triangle 29">
            <a:extLst>
              <a:ext uri="{FF2B5EF4-FFF2-40B4-BE49-F238E27FC236}">
                <a16:creationId xmlns:a16="http://schemas.microsoft.com/office/drawing/2014/main" id="{E55D892C-B048-68FD-D16C-99A80E3035DC}"/>
              </a:ext>
            </a:extLst>
          </p:cNvPr>
          <p:cNvSpPr/>
          <p:nvPr/>
        </p:nvSpPr>
        <p:spPr>
          <a:xfrm rot="5400000">
            <a:off x="8292076" y="6055055"/>
            <a:ext cx="457200" cy="731520"/>
          </a:xfrm>
          <a:prstGeom prst="rtTriangle">
            <a:avLst/>
          </a:prstGeom>
          <a:solidFill>
            <a:srgbClr val="71D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Tree>
    <p:extLst>
      <p:ext uri="{BB962C8B-B14F-4D97-AF65-F5344CB8AC3E}">
        <p14:creationId xmlns:p14="http://schemas.microsoft.com/office/powerpoint/2010/main" val="247335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34BED58-3B42-2B7D-EA97-D4E140F09266}"/>
              </a:ext>
            </a:extLst>
          </p:cNvPr>
          <p:cNvPicPr>
            <a:picLocks noChangeAspect="1"/>
          </p:cNvPicPr>
          <p:nvPr/>
        </p:nvPicPr>
        <p:blipFill>
          <a:blip r:embed="rId3"/>
          <a:stretch>
            <a:fillRect/>
          </a:stretch>
        </p:blipFill>
        <p:spPr>
          <a:xfrm>
            <a:off x="5537200" y="0"/>
            <a:ext cx="6654800" cy="6858000"/>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6205013"/>
            <a:ext cx="464554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All Rights Reserved Your Organization.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77247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Picture 41" descr="Incandescent light bulb">
            <a:extLst>
              <a:ext uri="{FF2B5EF4-FFF2-40B4-BE49-F238E27FC236}">
                <a16:creationId xmlns:a16="http://schemas.microsoft.com/office/drawing/2014/main" id="{84D6514A-09B0-72DE-83D9-1733D2676D83}"/>
              </a:ext>
            </a:extLst>
          </p:cNvPr>
          <p:cNvPicPr>
            <a:picLocks noChangeAspect="1"/>
          </p:cNvPicPr>
          <p:nvPr/>
        </p:nvPicPr>
        <p:blipFill>
          <a:blip r:embed="rId3"/>
          <a:stretch>
            <a:fillRect/>
          </a:stretch>
        </p:blipFill>
        <p:spPr>
          <a:xfrm>
            <a:off x="8535642" y="0"/>
            <a:ext cx="4698221"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1481803" y="1624015"/>
            <a:ext cx="3474720" cy="461665"/>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Project Summary</a:t>
            </a:r>
          </a:p>
        </p:txBody>
      </p:sp>
      <p:sp>
        <p:nvSpPr>
          <p:cNvPr id="2" name="Rectangle 1">
            <a:extLst>
              <a:ext uri="{FF2B5EF4-FFF2-40B4-BE49-F238E27FC236}">
                <a16:creationId xmlns:a16="http://schemas.microsoft.com/office/drawing/2014/main" id="{66977AF4-12B4-2EDE-45F0-217883687023}"/>
              </a:ext>
            </a:extLst>
          </p:cNvPr>
          <p:cNvSpPr/>
          <p:nvPr/>
        </p:nvSpPr>
        <p:spPr>
          <a:xfrm>
            <a:off x="598866" y="14893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TextBox 3">
            <a:extLst>
              <a:ext uri="{FF2B5EF4-FFF2-40B4-BE49-F238E27FC236}">
                <a16:creationId xmlns:a16="http://schemas.microsoft.com/office/drawing/2014/main" id="{78490601-24EB-C3C8-E77D-AE2E94D812D4}"/>
              </a:ext>
            </a:extLst>
          </p:cNvPr>
          <p:cNvSpPr txBox="1"/>
          <p:nvPr/>
        </p:nvSpPr>
        <p:spPr>
          <a:xfrm>
            <a:off x="1481803" y="2826666"/>
            <a:ext cx="3474720" cy="461665"/>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Desired Outcome</a:t>
            </a:r>
          </a:p>
        </p:txBody>
      </p:sp>
      <p:sp>
        <p:nvSpPr>
          <p:cNvPr id="8" name="Rectangle 7">
            <a:extLst>
              <a:ext uri="{FF2B5EF4-FFF2-40B4-BE49-F238E27FC236}">
                <a16:creationId xmlns:a16="http://schemas.microsoft.com/office/drawing/2014/main" id="{8767CC10-C472-071A-51BA-379E73124DCA}"/>
              </a:ext>
            </a:extLst>
          </p:cNvPr>
          <p:cNvSpPr/>
          <p:nvPr/>
        </p:nvSpPr>
        <p:spPr>
          <a:xfrm>
            <a:off x="598866" y="2694356"/>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0" name="TextBox 9">
            <a:extLst>
              <a:ext uri="{FF2B5EF4-FFF2-40B4-BE49-F238E27FC236}">
                <a16:creationId xmlns:a16="http://schemas.microsoft.com/office/drawing/2014/main" id="{7E722156-3C2A-A01E-297E-9C4DA4CD900D}"/>
              </a:ext>
            </a:extLst>
          </p:cNvPr>
          <p:cNvSpPr txBox="1"/>
          <p:nvPr/>
        </p:nvSpPr>
        <p:spPr>
          <a:xfrm>
            <a:off x="1481803" y="4029317"/>
            <a:ext cx="3474720" cy="461665"/>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Action to Completion</a:t>
            </a:r>
          </a:p>
        </p:txBody>
      </p:sp>
      <p:sp>
        <p:nvSpPr>
          <p:cNvPr id="11" name="Rectangle 10">
            <a:extLst>
              <a:ext uri="{FF2B5EF4-FFF2-40B4-BE49-F238E27FC236}">
                <a16:creationId xmlns:a16="http://schemas.microsoft.com/office/drawing/2014/main" id="{CBA187C2-31F5-293C-33B1-3FD13B8204FB}"/>
              </a:ext>
            </a:extLst>
          </p:cNvPr>
          <p:cNvSpPr/>
          <p:nvPr/>
        </p:nvSpPr>
        <p:spPr>
          <a:xfrm>
            <a:off x="598866" y="3894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2" name="TextBox 11">
            <a:extLst>
              <a:ext uri="{FF2B5EF4-FFF2-40B4-BE49-F238E27FC236}">
                <a16:creationId xmlns:a16="http://schemas.microsoft.com/office/drawing/2014/main" id="{B496E4E9-171C-CF18-A01D-80EEE5AD18AB}"/>
              </a:ext>
            </a:extLst>
          </p:cNvPr>
          <p:cNvSpPr txBox="1"/>
          <p:nvPr/>
        </p:nvSpPr>
        <p:spPr>
          <a:xfrm>
            <a:off x="1481803" y="5231968"/>
            <a:ext cx="3474720" cy="461665"/>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Benefits of Project</a:t>
            </a:r>
          </a:p>
        </p:txBody>
      </p:sp>
      <p:sp>
        <p:nvSpPr>
          <p:cNvPr id="13" name="Rectangle 12">
            <a:extLst>
              <a:ext uri="{FF2B5EF4-FFF2-40B4-BE49-F238E27FC236}">
                <a16:creationId xmlns:a16="http://schemas.microsoft.com/office/drawing/2014/main" id="{2C567EE9-28EE-126C-88CA-9A74D61A9A95}"/>
              </a:ext>
            </a:extLst>
          </p:cNvPr>
          <p:cNvSpPr/>
          <p:nvPr/>
        </p:nvSpPr>
        <p:spPr>
          <a:xfrm>
            <a:off x="598866" y="5097255"/>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4" name="TextBox 13">
            <a:extLst>
              <a:ext uri="{FF2B5EF4-FFF2-40B4-BE49-F238E27FC236}">
                <a16:creationId xmlns:a16="http://schemas.microsoft.com/office/drawing/2014/main" id="{8D08BB8A-9333-A9F3-86A5-676CE27D8BB7}"/>
              </a:ext>
            </a:extLst>
          </p:cNvPr>
          <p:cNvSpPr txBox="1"/>
          <p:nvPr/>
        </p:nvSpPr>
        <p:spPr>
          <a:xfrm>
            <a:off x="6185114" y="1624015"/>
            <a:ext cx="3834211" cy="461665"/>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Projected Schedule</a:t>
            </a:r>
          </a:p>
        </p:txBody>
      </p:sp>
      <p:sp>
        <p:nvSpPr>
          <p:cNvPr id="15" name="Rectangle 14">
            <a:extLst>
              <a:ext uri="{FF2B5EF4-FFF2-40B4-BE49-F238E27FC236}">
                <a16:creationId xmlns:a16="http://schemas.microsoft.com/office/drawing/2014/main" id="{79BDDCFD-B6AE-DEDF-8C73-1085D8552E6E}"/>
              </a:ext>
            </a:extLst>
          </p:cNvPr>
          <p:cNvSpPr/>
          <p:nvPr/>
        </p:nvSpPr>
        <p:spPr>
          <a:xfrm>
            <a:off x="5285253" y="14893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41EA8A41-0436-727C-AB59-A18F5503158F}"/>
              </a:ext>
            </a:extLst>
          </p:cNvPr>
          <p:cNvSpPr txBox="1"/>
          <p:nvPr/>
        </p:nvSpPr>
        <p:spPr>
          <a:xfrm>
            <a:off x="6185114" y="2826666"/>
            <a:ext cx="3834211" cy="461665"/>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Projected Budget</a:t>
            </a:r>
          </a:p>
        </p:txBody>
      </p:sp>
      <p:sp>
        <p:nvSpPr>
          <p:cNvPr id="17" name="Rectangle 16">
            <a:extLst>
              <a:ext uri="{FF2B5EF4-FFF2-40B4-BE49-F238E27FC236}">
                <a16:creationId xmlns:a16="http://schemas.microsoft.com/office/drawing/2014/main" id="{6F847102-02E5-848B-0465-BF7D31C236C3}"/>
              </a:ext>
            </a:extLst>
          </p:cNvPr>
          <p:cNvSpPr/>
          <p:nvPr/>
        </p:nvSpPr>
        <p:spPr>
          <a:xfrm>
            <a:off x="5285253" y="269195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8" name="TextBox 17">
            <a:extLst>
              <a:ext uri="{FF2B5EF4-FFF2-40B4-BE49-F238E27FC236}">
                <a16:creationId xmlns:a16="http://schemas.microsoft.com/office/drawing/2014/main" id="{79CA929E-4CAF-1777-E41C-D2B59C06B047}"/>
              </a:ext>
            </a:extLst>
          </p:cNvPr>
          <p:cNvSpPr txBox="1"/>
          <p:nvPr/>
        </p:nvSpPr>
        <p:spPr>
          <a:xfrm>
            <a:off x="6185114" y="4029317"/>
            <a:ext cx="4337377" cy="1200329"/>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Projected Team </a:t>
            </a:r>
            <a:br>
              <a:rPr lang="en-US" sz="2400" dirty="0">
                <a:solidFill>
                  <a:schemeClr val="tx1">
                    <a:lumMod val="75000"/>
                    <a:lumOff val="25000"/>
                  </a:schemeClr>
                </a:solidFill>
                <a:latin typeface="Century Gothic" panose="020B0502020202020204" pitchFamily="34" charset="0"/>
              </a:rPr>
            </a:br>
            <a:r>
              <a:rPr lang="en-US" sz="2400" dirty="0">
                <a:solidFill>
                  <a:schemeClr val="tx1">
                    <a:lumMod val="75000"/>
                    <a:lumOff val="25000"/>
                  </a:schemeClr>
                </a:solidFill>
                <a:latin typeface="Century Gothic" panose="020B0502020202020204" pitchFamily="34" charset="0"/>
              </a:rPr>
              <a:t>&amp; Resource </a:t>
            </a:r>
            <a:br>
              <a:rPr lang="en-US" sz="2400" dirty="0">
                <a:solidFill>
                  <a:schemeClr val="tx1">
                    <a:lumMod val="75000"/>
                    <a:lumOff val="25000"/>
                  </a:schemeClr>
                </a:solidFill>
                <a:latin typeface="Century Gothic" panose="020B0502020202020204" pitchFamily="34" charset="0"/>
              </a:rPr>
            </a:br>
            <a:r>
              <a:rPr lang="en-US" sz="2400" dirty="0">
                <a:solidFill>
                  <a:schemeClr val="tx1">
                    <a:lumMod val="75000"/>
                    <a:lumOff val="25000"/>
                  </a:schemeClr>
                </a:solidFill>
                <a:latin typeface="Century Gothic" panose="020B0502020202020204" pitchFamily="34" charset="0"/>
              </a:rPr>
              <a:t>Requirements</a:t>
            </a:r>
          </a:p>
        </p:txBody>
      </p:sp>
      <p:sp>
        <p:nvSpPr>
          <p:cNvPr id="19" name="Rectangle 18">
            <a:extLst>
              <a:ext uri="{FF2B5EF4-FFF2-40B4-BE49-F238E27FC236}">
                <a16:creationId xmlns:a16="http://schemas.microsoft.com/office/drawing/2014/main" id="{A8146562-8EFE-584E-B622-1951BC9F1A76}"/>
              </a:ext>
            </a:extLst>
          </p:cNvPr>
          <p:cNvSpPr/>
          <p:nvPr/>
        </p:nvSpPr>
        <p:spPr>
          <a:xfrm>
            <a:off x="5285253" y="3894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2" name="Rectangle 21">
            <a:extLst>
              <a:ext uri="{FF2B5EF4-FFF2-40B4-BE49-F238E27FC236}">
                <a16:creationId xmlns:a16="http://schemas.microsoft.com/office/drawing/2014/main" id="{63FB523B-5579-CED0-D931-0094D915B4B9}"/>
              </a:ext>
            </a:extLst>
          </p:cNvPr>
          <p:cNvSpPr/>
          <p:nvPr/>
        </p:nvSpPr>
        <p:spPr>
          <a:xfrm>
            <a:off x="598866" y="21512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004B2AE-F358-C596-49B1-E23F46F7C8A9}"/>
              </a:ext>
            </a:extLst>
          </p:cNvPr>
          <p:cNvSpPr/>
          <p:nvPr/>
        </p:nvSpPr>
        <p:spPr>
          <a:xfrm>
            <a:off x="598866" y="339272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A4A23F9-2D3A-9C28-EB9B-6D776C8AE49A}"/>
              </a:ext>
            </a:extLst>
          </p:cNvPr>
          <p:cNvSpPr/>
          <p:nvPr/>
        </p:nvSpPr>
        <p:spPr>
          <a:xfrm>
            <a:off x="598866" y="4574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C117082-7642-2FBA-7AA5-924B0A459229}"/>
              </a:ext>
            </a:extLst>
          </p:cNvPr>
          <p:cNvSpPr/>
          <p:nvPr/>
        </p:nvSpPr>
        <p:spPr>
          <a:xfrm>
            <a:off x="598866" y="5786928"/>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1C54A46-201D-9E42-451A-B131443F0A07}"/>
              </a:ext>
            </a:extLst>
          </p:cNvPr>
          <p:cNvSpPr/>
          <p:nvPr/>
        </p:nvSpPr>
        <p:spPr>
          <a:xfrm>
            <a:off x="5285253" y="21512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562742E-1870-97B9-16E5-68C01B9B2252}"/>
              </a:ext>
            </a:extLst>
          </p:cNvPr>
          <p:cNvSpPr/>
          <p:nvPr/>
        </p:nvSpPr>
        <p:spPr>
          <a:xfrm>
            <a:off x="5285253" y="338827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E802A19-0654-BC68-4368-B72455D6FA4A}"/>
              </a:ext>
            </a:extLst>
          </p:cNvPr>
          <p:cNvSpPr/>
          <p:nvPr/>
        </p:nvSpPr>
        <p:spPr>
          <a:xfrm>
            <a:off x="5285253" y="4574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D470E8D7-4895-85F2-6AF9-A32235B3CA1C}"/>
              </a:ext>
            </a:extLst>
          </p:cNvPr>
          <p:cNvSpPr/>
          <p:nvPr/>
        </p:nvSpPr>
        <p:spPr>
          <a:xfrm>
            <a:off x="612118" y="1476264"/>
            <a:ext cx="731092" cy="7315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1</a:t>
            </a:r>
          </a:p>
        </p:txBody>
      </p:sp>
      <p:sp>
        <p:nvSpPr>
          <p:cNvPr id="33" name="Oval 32">
            <a:extLst>
              <a:ext uri="{FF2B5EF4-FFF2-40B4-BE49-F238E27FC236}">
                <a16:creationId xmlns:a16="http://schemas.microsoft.com/office/drawing/2014/main" id="{926889E8-F9C5-AE5B-D9D2-2BCC8C5E0641}"/>
              </a:ext>
            </a:extLst>
          </p:cNvPr>
          <p:cNvSpPr/>
          <p:nvPr/>
        </p:nvSpPr>
        <p:spPr>
          <a:xfrm>
            <a:off x="585614" y="26789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2</a:t>
            </a:r>
          </a:p>
        </p:txBody>
      </p:sp>
      <p:sp>
        <p:nvSpPr>
          <p:cNvPr id="34" name="Oval 33">
            <a:extLst>
              <a:ext uri="{FF2B5EF4-FFF2-40B4-BE49-F238E27FC236}">
                <a16:creationId xmlns:a16="http://schemas.microsoft.com/office/drawing/2014/main" id="{5646105D-6520-BC4B-1BA7-776601F4BAC4}"/>
              </a:ext>
            </a:extLst>
          </p:cNvPr>
          <p:cNvSpPr/>
          <p:nvPr/>
        </p:nvSpPr>
        <p:spPr>
          <a:xfrm>
            <a:off x="585614" y="3881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3</a:t>
            </a:r>
          </a:p>
        </p:txBody>
      </p:sp>
      <p:sp>
        <p:nvSpPr>
          <p:cNvPr id="35" name="Oval 34">
            <a:extLst>
              <a:ext uri="{FF2B5EF4-FFF2-40B4-BE49-F238E27FC236}">
                <a16:creationId xmlns:a16="http://schemas.microsoft.com/office/drawing/2014/main" id="{AA19112B-49FC-9313-8BC3-21F0C100EC50}"/>
              </a:ext>
            </a:extLst>
          </p:cNvPr>
          <p:cNvSpPr/>
          <p:nvPr/>
        </p:nvSpPr>
        <p:spPr>
          <a:xfrm>
            <a:off x="585614" y="508421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4</a:t>
            </a:r>
          </a:p>
        </p:txBody>
      </p:sp>
      <p:sp>
        <p:nvSpPr>
          <p:cNvPr id="36" name="Oval 35">
            <a:extLst>
              <a:ext uri="{FF2B5EF4-FFF2-40B4-BE49-F238E27FC236}">
                <a16:creationId xmlns:a16="http://schemas.microsoft.com/office/drawing/2014/main" id="{F168A341-4969-2106-24E2-C8BEA572F799}"/>
              </a:ext>
            </a:extLst>
          </p:cNvPr>
          <p:cNvSpPr/>
          <p:nvPr/>
        </p:nvSpPr>
        <p:spPr>
          <a:xfrm>
            <a:off x="5288925" y="147626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5</a:t>
            </a:r>
          </a:p>
        </p:txBody>
      </p:sp>
      <p:sp>
        <p:nvSpPr>
          <p:cNvPr id="37" name="Oval 36">
            <a:extLst>
              <a:ext uri="{FF2B5EF4-FFF2-40B4-BE49-F238E27FC236}">
                <a16:creationId xmlns:a16="http://schemas.microsoft.com/office/drawing/2014/main" id="{97E7159A-0316-14D0-C2F0-1D1CD214CCC9}"/>
              </a:ext>
            </a:extLst>
          </p:cNvPr>
          <p:cNvSpPr/>
          <p:nvPr/>
        </p:nvSpPr>
        <p:spPr>
          <a:xfrm>
            <a:off x="5288925" y="26789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6</a:t>
            </a:r>
          </a:p>
        </p:txBody>
      </p:sp>
      <p:sp>
        <p:nvSpPr>
          <p:cNvPr id="39" name="Oval 38">
            <a:extLst>
              <a:ext uri="{FF2B5EF4-FFF2-40B4-BE49-F238E27FC236}">
                <a16:creationId xmlns:a16="http://schemas.microsoft.com/office/drawing/2014/main" id="{2BCE0483-1BFA-FA2B-8D4B-88AD04B0EEA1}"/>
              </a:ext>
            </a:extLst>
          </p:cNvPr>
          <p:cNvSpPr/>
          <p:nvPr/>
        </p:nvSpPr>
        <p:spPr>
          <a:xfrm>
            <a:off x="5288925" y="3881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7</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4095993"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PROJECT SUMMARY</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1</a:t>
            </a:r>
          </a:p>
        </p:txBody>
      </p:sp>
      <p:sp>
        <p:nvSpPr>
          <p:cNvPr id="13" name="TextBox 12">
            <a:extLst>
              <a:ext uri="{FF2B5EF4-FFF2-40B4-BE49-F238E27FC236}">
                <a16:creationId xmlns:a16="http://schemas.microsoft.com/office/drawing/2014/main" id="{13EABC52-3450-7E24-FDF6-EAB34F103432}"/>
              </a:ext>
            </a:extLst>
          </p:cNvPr>
          <p:cNvSpPr txBox="1"/>
          <p:nvPr/>
        </p:nvSpPr>
        <p:spPr>
          <a:xfrm>
            <a:off x="808892" y="1170353"/>
            <a:ext cx="7397262" cy="1477328"/>
          </a:xfrm>
          <a:prstGeom prst="rect">
            <a:avLst/>
          </a:prstGeom>
          <a:noFill/>
        </p:spPr>
        <p:txBody>
          <a:bodyPr wrap="square" rtlCol="0">
            <a:spAutoFit/>
          </a:bodyPr>
          <a:lstStyle/>
          <a:p>
            <a:r>
              <a:rPr lang="en-US" dirty="0">
                <a:latin typeface="Century Gothic" panose="020B0502020202020204" pitchFamily="34" charset="0"/>
              </a:rPr>
              <a:t>Provide detailed Project Summary. Lorem ipsum dolor sit amet, consectetur adipiscing elit, sed do eiusmod tempor incididunt ut labore et dolore magna aliqua. Ut enim ad minim veniam, quis nostrud exercitation ullamco laboris nisi ut aliquip ex ea commodo consequat.</a:t>
            </a:r>
          </a:p>
        </p:txBody>
      </p:sp>
      <p:sp>
        <p:nvSpPr>
          <p:cNvPr id="14" name="TextBox 13">
            <a:extLst>
              <a:ext uri="{FF2B5EF4-FFF2-40B4-BE49-F238E27FC236}">
                <a16:creationId xmlns:a16="http://schemas.microsoft.com/office/drawing/2014/main" id="{A375F6DE-590E-123B-327D-328B35EACB78}"/>
              </a:ext>
            </a:extLst>
          </p:cNvPr>
          <p:cNvSpPr txBox="1"/>
          <p:nvPr/>
        </p:nvSpPr>
        <p:spPr>
          <a:xfrm>
            <a:off x="440635" y="3126519"/>
            <a:ext cx="728206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RESEARCH SOURCES + FINDINGS</a:t>
            </a:r>
          </a:p>
        </p:txBody>
      </p:sp>
      <p:sp>
        <p:nvSpPr>
          <p:cNvPr id="15" name="TextBox 14">
            <a:extLst>
              <a:ext uri="{FF2B5EF4-FFF2-40B4-BE49-F238E27FC236}">
                <a16:creationId xmlns:a16="http://schemas.microsoft.com/office/drawing/2014/main" id="{92DD5496-710A-DA9F-0E9A-665646B7DC56}"/>
              </a:ext>
            </a:extLst>
          </p:cNvPr>
          <p:cNvSpPr txBox="1"/>
          <p:nvPr/>
        </p:nvSpPr>
        <p:spPr>
          <a:xfrm>
            <a:off x="808891" y="3663144"/>
            <a:ext cx="10829831" cy="2621295"/>
          </a:xfrm>
          <a:prstGeom prst="rect">
            <a:avLst/>
          </a:prstGeom>
          <a:noFill/>
        </p:spPr>
        <p:txBody>
          <a:bodyPr wrap="square" rtlCol="0">
            <a:spAutoFit/>
          </a:bodyPr>
          <a:lstStyle/>
          <a:p>
            <a:pPr marL="285750" indent="-285750">
              <a:lnSpc>
                <a:spcPct val="150000"/>
              </a:lnSpc>
              <a:spcAft>
                <a:spcPts val="800"/>
              </a:spcAft>
              <a:buClr>
                <a:srgbClr val="6EA79D"/>
              </a:buClr>
              <a:buSzPct val="145000"/>
              <a:buFont typeface="Arial" panose="020B0604020202020204" pitchFamily="34" charset="0"/>
              <a:buChar char="•"/>
            </a:pPr>
            <a:r>
              <a:rPr lang="en-US" sz="1400" dirty="0">
                <a:latin typeface="Century Gothic" panose="020B0502020202020204" pitchFamily="34" charset="0"/>
              </a:rPr>
              <a:t>Duis aute irure dolor in reprehenderit in voluptate velit esse cillum dolore eu fugiat nulla pariatur. </a:t>
            </a:r>
          </a:p>
          <a:p>
            <a:pPr marL="285750" indent="-285750">
              <a:lnSpc>
                <a:spcPct val="150000"/>
              </a:lnSpc>
              <a:spcAft>
                <a:spcPts val="800"/>
              </a:spcAft>
              <a:buClr>
                <a:srgbClr val="69A89D"/>
              </a:buClr>
              <a:buSzPct val="145000"/>
              <a:buFont typeface="Arial" panose="020B0604020202020204" pitchFamily="34" charset="0"/>
              <a:buChar char="•"/>
            </a:pPr>
            <a:r>
              <a:rPr lang="en-US" sz="1400" dirty="0">
                <a:latin typeface="Century Gothic" panose="020B0502020202020204" pitchFamily="34" charset="0"/>
              </a:rPr>
              <a:t>Excepteur sint occaecat cupidatat non proident, sunt in culpa qui officia deserunt mollit anim id est laborum.</a:t>
            </a:r>
          </a:p>
          <a:p>
            <a:pPr marL="285750" indent="-285750">
              <a:lnSpc>
                <a:spcPct val="150000"/>
              </a:lnSpc>
              <a:spcAft>
                <a:spcPts val="800"/>
              </a:spcAft>
              <a:buClr>
                <a:srgbClr val="69A89D"/>
              </a:buClr>
              <a:buSzPct val="145000"/>
              <a:buFont typeface="Arial" panose="020B0604020202020204" pitchFamily="34" charset="0"/>
              <a:buChar char="•"/>
            </a:pPr>
            <a:r>
              <a:rPr lang="en-US" sz="1400" dirty="0">
                <a:latin typeface="Century Gothic" panose="020B0502020202020204" pitchFamily="34" charset="0"/>
              </a:rPr>
              <a:t>Enim sit amet venenatis urna cursus. Bibendum enim facilisis gravida neque convallis a cras. Magnis dis parturient montes nascetur ridiculus mus mauris. Et netus et malesuada fames ac turpis egestas. Fermentum et sollicitudin ac orci phasellus egestas tellus rutrum. Augue lacus viverra vitae congue eu consequat ac. Varius vel pharetra vel turpis nunc.</a:t>
            </a:r>
          </a:p>
          <a:p>
            <a:pPr marL="285750" indent="-285750">
              <a:lnSpc>
                <a:spcPct val="150000"/>
              </a:lnSpc>
              <a:spcAft>
                <a:spcPts val="800"/>
              </a:spcAft>
              <a:buClr>
                <a:srgbClr val="69A89D"/>
              </a:buClr>
              <a:buSzPct val="145000"/>
              <a:buFont typeface="Arial" panose="020B0604020202020204" pitchFamily="34" charset="0"/>
              <a:buChar char="•"/>
            </a:pPr>
            <a:r>
              <a:rPr lang="en-US" sz="1400" dirty="0">
                <a:latin typeface="Century Gothic" panose="020B0502020202020204" pitchFamily="34" charset="0"/>
              </a:rPr>
              <a:t>Lorem ipsum dolor sit amet, consectetur adipiscing elit, sed do eiusmod tempor incididunt ut labore et dolore magna aliqua.</a:t>
            </a:r>
          </a:p>
        </p:txBody>
      </p:sp>
      <p:pic>
        <p:nvPicPr>
          <p:cNvPr id="16" name="Graphic 15" descr="Eye Scan with solid fill">
            <a:extLst>
              <a:ext uri="{FF2B5EF4-FFF2-40B4-BE49-F238E27FC236}">
                <a16:creationId xmlns:a16="http://schemas.microsoft.com/office/drawing/2014/main" id="{8AEF9E6D-70C0-BDCA-7F79-0B843F47C5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37614" y="-28875"/>
            <a:ext cx="3266406" cy="3266406"/>
          </a:xfrm>
          <a:prstGeom prst="rect">
            <a:avLst/>
          </a:prstGeom>
        </p:spPr>
      </p:pic>
    </p:spTree>
    <p:extLst>
      <p:ext uri="{BB962C8B-B14F-4D97-AF65-F5344CB8AC3E}">
        <p14:creationId xmlns:p14="http://schemas.microsoft.com/office/powerpoint/2010/main" val="1544181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EFA"/>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E47A706-47C6-F6A2-2FF0-EE950EBBC4C0}"/>
              </a:ext>
            </a:extLst>
          </p:cNvPr>
          <p:cNvPicPr>
            <a:picLocks noChangeAspect="1"/>
          </p:cNvPicPr>
          <p:nvPr/>
        </p:nvPicPr>
        <p:blipFill>
          <a:blip r:embed="rId3"/>
          <a:stretch>
            <a:fillRect/>
          </a:stretch>
        </p:blipFill>
        <p:spPr>
          <a:xfrm>
            <a:off x="-3672" y="-609"/>
            <a:ext cx="12195672" cy="6860066"/>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8" y="248400"/>
            <a:ext cx="3985386"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DESIRED OUTCOME</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2</a:t>
            </a:r>
          </a:p>
        </p:txBody>
      </p:sp>
      <p:sp>
        <p:nvSpPr>
          <p:cNvPr id="15" name="Rectangle 14">
            <a:extLst>
              <a:ext uri="{FF2B5EF4-FFF2-40B4-BE49-F238E27FC236}">
                <a16:creationId xmlns:a16="http://schemas.microsoft.com/office/drawing/2014/main" id="{888529C4-3E53-2456-1F45-24474673612C}"/>
              </a:ext>
            </a:extLst>
          </p:cNvPr>
          <p:cNvSpPr/>
          <p:nvPr/>
        </p:nvSpPr>
        <p:spPr>
          <a:xfrm>
            <a:off x="5833872" y="540787"/>
            <a:ext cx="5571280" cy="5574542"/>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pic>
        <p:nvPicPr>
          <p:cNvPr id="17" name="Graphic 16">
            <a:extLst>
              <a:ext uri="{FF2B5EF4-FFF2-40B4-BE49-F238E27FC236}">
                <a16:creationId xmlns:a16="http://schemas.microsoft.com/office/drawing/2014/main" id="{62415E3C-1EC8-4BE2-D908-9B9138B7F3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4936" y="661375"/>
            <a:ext cx="838200" cy="609600"/>
          </a:xfrm>
          <a:prstGeom prst="rect">
            <a:avLst/>
          </a:prstGeom>
        </p:spPr>
      </p:pic>
      <p:pic>
        <p:nvPicPr>
          <p:cNvPr id="18" name="Graphic 17">
            <a:extLst>
              <a:ext uri="{FF2B5EF4-FFF2-40B4-BE49-F238E27FC236}">
                <a16:creationId xmlns:a16="http://schemas.microsoft.com/office/drawing/2014/main" id="{4517B9F8-79FF-DCB0-055E-2F525DB482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291870" y="5293643"/>
            <a:ext cx="838200" cy="609600"/>
          </a:xfrm>
          <a:prstGeom prst="rect">
            <a:avLst/>
          </a:prstGeom>
        </p:spPr>
      </p:pic>
      <p:sp>
        <p:nvSpPr>
          <p:cNvPr id="19" name="TextBox 18">
            <a:extLst>
              <a:ext uri="{FF2B5EF4-FFF2-40B4-BE49-F238E27FC236}">
                <a16:creationId xmlns:a16="http://schemas.microsoft.com/office/drawing/2014/main" id="{C32FFEAD-C701-D209-37A2-D47EDDA8BB0F}"/>
              </a:ext>
            </a:extLst>
          </p:cNvPr>
          <p:cNvSpPr txBox="1"/>
          <p:nvPr/>
        </p:nvSpPr>
        <p:spPr>
          <a:xfrm>
            <a:off x="6227064" y="966175"/>
            <a:ext cx="4599432" cy="4524315"/>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       Lorem ipsum </a:t>
            </a: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dolor sit amet, consectetur adipiscing elit, sed do eiusmod tempor incididunt ut labore et dolore magna aliqua. </a:t>
            </a:r>
          </a:p>
        </p:txBody>
      </p:sp>
    </p:spTree>
    <p:extLst>
      <p:ext uri="{BB962C8B-B14F-4D97-AF65-F5344CB8AC3E}">
        <p14:creationId xmlns:p14="http://schemas.microsoft.com/office/powerpoint/2010/main" val="9427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FEFA"/>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03D6D259-68F4-C54D-BA3E-217EA17553E4}"/>
              </a:ext>
            </a:extLst>
          </p:cNvPr>
          <p:cNvGraphicFramePr>
            <a:graphicFrameLocks noGrp="1"/>
          </p:cNvGraphicFramePr>
          <p:nvPr/>
        </p:nvGraphicFramePr>
        <p:xfrm>
          <a:off x="367747" y="1017247"/>
          <a:ext cx="11426229" cy="4984968"/>
        </p:xfrm>
        <a:graphic>
          <a:graphicData uri="http://schemas.openxmlformats.org/drawingml/2006/table">
            <a:tbl>
              <a:tblPr>
                <a:effectLst>
                  <a:outerShdw blurRad="127000" dist="88900" dir="8100000" algn="tr" rotWithShape="0">
                    <a:prstClr val="black">
                      <a:alpha val="40000"/>
                    </a:prstClr>
                  </a:outerShdw>
                  <a:reflection blurRad="6350" stA="50000" endA="300" endPos="55000" dir="5400000" sy="-100000" algn="bl" rotWithShape="0"/>
                </a:effectLst>
              </a:tblPr>
              <a:tblGrid>
                <a:gridCol w="3808743">
                  <a:extLst>
                    <a:ext uri="{9D8B030D-6E8A-4147-A177-3AD203B41FA5}">
                      <a16:colId xmlns:a16="http://schemas.microsoft.com/office/drawing/2014/main" val="4136967170"/>
                    </a:ext>
                  </a:extLst>
                </a:gridCol>
                <a:gridCol w="3808743">
                  <a:extLst>
                    <a:ext uri="{9D8B030D-6E8A-4147-A177-3AD203B41FA5}">
                      <a16:colId xmlns:a16="http://schemas.microsoft.com/office/drawing/2014/main" val="4155828514"/>
                    </a:ext>
                  </a:extLst>
                </a:gridCol>
                <a:gridCol w="3808743">
                  <a:extLst>
                    <a:ext uri="{9D8B030D-6E8A-4147-A177-3AD203B41FA5}">
                      <a16:colId xmlns:a16="http://schemas.microsoft.com/office/drawing/2014/main" val="3872078189"/>
                    </a:ext>
                  </a:extLst>
                </a:gridCol>
              </a:tblGrid>
              <a:tr h="518509">
                <a:tc>
                  <a:txBody>
                    <a:bodyPr/>
                    <a:lstStyle/>
                    <a:p>
                      <a:pPr marL="0" marR="0">
                        <a:spcBef>
                          <a:spcPts val="0"/>
                        </a:spcBef>
                        <a:spcAft>
                          <a:spcPts val="0"/>
                        </a:spcAft>
                      </a:pPr>
                      <a:r>
                        <a:rPr lang="en-US" sz="2200" b="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GOALS</a:t>
                      </a:r>
                      <a:endParaRPr lang="en-US" sz="2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76200"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gn="l" fontAlgn="ctr"/>
                      <a:r>
                        <a:rPr lang="en-US" sz="2200" b="0" i="0" u="none" strike="noStrike" dirty="0">
                          <a:solidFill>
                            <a:schemeClr val="bg1"/>
                          </a:solidFill>
                          <a:effectLst/>
                          <a:latin typeface="Century Gothic" panose="020B0502020202020204" pitchFamily="34" charset="0"/>
                        </a:rPr>
                        <a:t>DESIRED OUTCOMES</a:t>
                      </a:r>
                    </a:p>
                  </a:txBody>
                  <a:tcPr marL="18288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l" fontAlgn="ctr"/>
                      <a:r>
                        <a:rPr lang="en-US" sz="2200" b="0" i="0" u="none" strike="noStrike" dirty="0">
                          <a:solidFill>
                            <a:schemeClr val="bg1"/>
                          </a:solidFill>
                          <a:effectLst/>
                          <a:latin typeface="Century Gothic" panose="020B0502020202020204" pitchFamily="34" charset="0"/>
                        </a:rPr>
                        <a:t>MEASURABLE OBJECTIVES</a:t>
                      </a:r>
                    </a:p>
                  </a:txBody>
                  <a:tcPr marL="18288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864072260"/>
                  </a:ext>
                </a:extLst>
              </a:tr>
              <a:tr h="4466459">
                <a:tc>
                  <a:txBody>
                    <a:bodyPr/>
                    <a:lstStyle/>
                    <a:p>
                      <a:pPr marL="285750" marR="0" indent="-285750">
                        <a:lnSpc>
                          <a:spcPct val="150000"/>
                        </a:lnSpc>
                        <a:spcBef>
                          <a:spcPts val="0"/>
                        </a:spcBef>
                        <a:spcAft>
                          <a:spcPts val="800"/>
                        </a:spcAft>
                        <a:buClr>
                          <a:schemeClr val="bg1">
                            <a:lumMod val="65000"/>
                          </a:schemeClr>
                        </a:buClr>
                        <a:buSzPct val="125000"/>
                        <a:buFont typeface="Arial" panose="020B0604020202020204" pitchFamily="34" charset="0"/>
                        <a:buChar cha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Lorem ipsum dolor sit amet, consectetur adipiscing elit, sed do eiusmod tempor incididunt ut labore et dolore magna aliqua. </a:t>
                      </a:r>
                    </a:p>
                    <a:p>
                      <a:pPr marL="285750" marR="0" indent="-285750">
                        <a:lnSpc>
                          <a:spcPct val="150000"/>
                        </a:lnSpc>
                        <a:spcBef>
                          <a:spcPts val="0"/>
                        </a:spcBef>
                        <a:spcAft>
                          <a:spcPts val="800"/>
                        </a:spcAft>
                        <a:buClr>
                          <a:schemeClr val="bg1">
                            <a:lumMod val="65000"/>
                          </a:schemeClr>
                        </a:buClr>
                        <a:buSzPct val="125000"/>
                        <a:buFont typeface="Arial" panose="020B0604020202020204" pitchFamily="34" charset="0"/>
                        <a:buChar cha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Turpis egestas sed tempus urna et pharetra. </a:t>
                      </a:r>
                    </a:p>
                    <a:p>
                      <a:pPr marL="285750" marR="0" indent="-285750">
                        <a:lnSpc>
                          <a:spcPct val="150000"/>
                        </a:lnSpc>
                        <a:spcBef>
                          <a:spcPts val="0"/>
                        </a:spcBef>
                        <a:spcAft>
                          <a:spcPts val="800"/>
                        </a:spcAft>
                        <a:buClr>
                          <a:schemeClr val="bg1">
                            <a:lumMod val="65000"/>
                          </a:schemeClr>
                        </a:buClr>
                        <a:buSzPct val="125000"/>
                        <a:buFont typeface="Arial" panose="020B0604020202020204" pitchFamily="34" charset="0"/>
                        <a:buChar cha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Justo nec ultrices dui sapien eget mi. </a:t>
                      </a: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Cras pulvinar mattis nunc sed. </a:t>
                      </a:r>
                    </a:p>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Bibendum at varius vel pharetra. </a:t>
                      </a:r>
                    </a:p>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In nulla posuere sollicitudin aliquam ultrices sagittis orci. </a:t>
                      </a: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Blandit massa enim nec dui nunc mattis enim ut. </a:t>
                      </a:r>
                    </a:p>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Amet mattis vulputate enim nulla. </a:t>
                      </a:r>
                    </a:p>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In hac habitasse platea dictumst vestibulum rhoncus est pellentesque elit.</a:t>
                      </a: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464206045"/>
                  </a:ext>
                </a:extLst>
              </a:tr>
            </a:tbl>
          </a:graphicData>
        </a:graphic>
      </p:graphicFrame>
      <p:sp>
        <p:nvSpPr>
          <p:cNvPr id="2" name="TextBox 1">
            <a:extLst>
              <a:ext uri="{FF2B5EF4-FFF2-40B4-BE49-F238E27FC236}">
                <a16:creationId xmlns:a16="http://schemas.microsoft.com/office/drawing/2014/main" id="{B30FD73D-FECB-68EB-182D-A68F21537953}"/>
              </a:ext>
            </a:extLst>
          </p:cNvPr>
          <p:cNvSpPr txBox="1"/>
          <p:nvPr/>
        </p:nvSpPr>
        <p:spPr>
          <a:xfrm>
            <a:off x="786848" y="248400"/>
            <a:ext cx="3985386"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DESIRED OUTCOME</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2</a:t>
            </a:r>
          </a:p>
        </p:txBody>
      </p:sp>
    </p:spTree>
    <p:extLst>
      <p:ext uri="{BB962C8B-B14F-4D97-AF65-F5344CB8AC3E}">
        <p14:creationId xmlns:p14="http://schemas.microsoft.com/office/powerpoint/2010/main" val="22549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5157181"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ACTION TO COMPLETION</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3</a:t>
            </a:r>
          </a:p>
        </p:txBody>
      </p:sp>
      <p:sp>
        <p:nvSpPr>
          <p:cNvPr id="13" name="TextBox 12">
            <a:extLst>
              <a:ext uri="{FF2B5EF4-FFF2-40B4-BE49-F238E27FC236}">
                <a16:creationId xmlns:a16="http://schemas.microsoft.com/office/drawing/2014/main" id="{13EABC52-3450-7E24-FDF6-EAB34F103432}"/>
              </a:ext>
            </a:extLst>
          </p:cNvPr>
          <p:cNvSpPr txBox="1"/>
          <p:nvPr/>
        </p:nvSpPr>
        <p:spPr>
          <a:xfrm>
            <a:off x="808892" y="1170352"/>
            <a:ext cx="4572000" cy="4524315"/>
          </a:xfrm>
          <a:prstGeom prst="rect">
            <a:avLst/>
          </a:prstGeom>
          <a:noFill/>
        </p:spPr>
        <p:txBody>
          <a:bodyPr wrap="square" rtlCol="0">
            <a:spAutoFit/>
          </a:bodyPr>
          <a:lstStyle/>
          <a:p>
            <a:r>
              <a:rPr lang="en-US" dirty="0">
                <a:latin typeface="Century Gothic" panose="020B0502020202020204" pitchFamily="34" charset="0"/>
              </a:rPr>
              <a:t>Lorem ipsum dolor sit amet, consectetur adipiscing elit, sed do eiusmod tempor incididunt ut labore et dolore magna aliqua. Ut enim ad minim veniam, quis nostrud exercitation ullamco laboris nisi ut aliquip ex ea commodo consequat.</a:t>
            </a:r>
          </a:p>
          <a:p>
            <a:endParaRPr lang="en-US" dirty="0">
              <a:latin typeface="Century Gothic" panose="020B0502020202020204" pitchFamily="34" charset="0"/>
            </a:endParaRPr>
          </a:p>
          <a:p>
            <a:r>
              <a:rPr lang="en-US" dirty="0">
                <a:latin typeface="Century Gothic" panose="020B0502020202020204" pitchFamily="34" charset="0"/>
              </a:rPr>
              <a:t>Lorem ipsum dolor sit amet, consectetur adipiscing elit, sed do eiusmod tempor incididunt ut labore et dolore magna aliqua. Ut enim ad minim veniam, quis nostrud exercitation ullamco laboris nisi ut aliquip ex ea commodo consequat.</a:t>
            </a:r>
          </a:p>
          <a:p>
            <a:endParaRPr lang="en-US" dirty="0">
              <a:latin typeface="Century Gothic" panose="020B0502020202020204" pitchFamily="34" charset="0"/>
            </a:endParaRPr>
          </a:p>
        </p:txBody>
      </p:sp>
      <p:pic>
        <p:nvPicPr>
          <p:cNvPr id="3" name="Picture 2">
            <a:extLst>
              <a:ext uri="{FF2B5EF4-FFF2-40B4-BE49-F238E27FC236}">
                <a16:creationId xmlns:a16="http://schemas.microsoft.com/office/drawing/2014/main" id="{6989CF0A-B822-346B-ED31-C8ED4FEF2AC1}"/>
              </a:ext>
            </a:extLst>
          </p:cNvPr>
          <p:cNvPicPr>
            <a:picLocks noChangeAspect="1"/>
          </p:cNvPicPr>
          <p:nvPr/>
        </p:nvPicPr>
        <p:blipFill>
          <a:blip r:embed="rId3"/>
          <a:stretch>
            <a:fillRect/>
          </a:stretch>
        </p:blipFill>
        <p:spPr>
          <a:xfrm>
            <a:off x="7620000" y="0"/>
            <a:ext cx="4572000" cy="6858000"/>
          </a:xfrm>
          <a:prstGeom prst="rect">
            <a:avLst/>
          </a:prstGeom>
        </p:spPr>
      </p:pic>
    </p:spTree>
    <p:extLst>
      <p:ext uri="{BB962C8B-B14F-4D97-AF65-F5344CB8AC3E}">
        <p14:creationId xmlns:p14="http://schemas.microsoft.com/office/powerpoint/2010/main" val="61956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702156-C017-5AFF-D3C9-C8DEE1821D70}"/>
              </a:ext>
            </a:extLst>
          </p:cNvPr>
          <p:cNvPicPr>
            <a:picLocks noChangeAspect="1"/>
          </p:cNvPicPr>
          <p:nvPr/>
        </p:nvPicPr>
        <p:blipFill>
          <a:blip r:embed="rId3"/>
          <a:stretch>
            <a:fillRect/>
          </a:stretch>
        </p:blipFill>
        <p:spPr>
          <a:xfrm>
            <a:off x="-3672" y="0"/>
            <a:ext cx="12195672" cy="6860066"/>
          </a:xfrm>
          <a:prstGeom prst="rect">
            <a:avLst/>
          </a:prstGeom>
        </p:spPr>
      </p:pic>
      <p:sp>
        <p:nvSpPr>
          <p:cNvPr id="13" name="TextBox 12">
            <a:extLst>
              <a:ext uri="{FF2B5EF4-FFF2-40B4-BE49-F238E27FC236}">
                <a16:creationId xmlns:a16="http://schemas.microsoft.com/office/drawing/2014/main" id="{13EABC52-3450-7E24-FDF6-EAB34F103432}"/>
              </a:ext>
            </a:extLst>
          </p:cNvPr>
          <p:cNvSpPr txBox="1"/>
          <p:nvPr/>
        </p:nvSpPr>
        <p:spPr>
          <a:xfrm>
            <a:off x="808892" y="1170353"/>
            <a:ext cx="10090756" cy="923330"/>
          </a:xfrm>
          <a:prstGeom prst="rect">
            <a:avLst/>
          </a:prstGeom>
          <a:noFill/>
        </p:spPr>
        <p:txBody>
          <a:bodyPr wrap="square" rtlCol="0">
            <a:spAutoFit/>
          </a:bodyPr>
          <a:lstStyle/>
          <a:p>
            <a:r>
              <a:rPr lang="en-US" dirty="0">
                <a:latin typeface="Century Gothic" panose="020B0502020202020204" pitchFamily="34" charset="0"/>
              </a:rPr>
              <a:t>Detail project benefits. 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3">
            <a:extLst>
              <a:ext uri="{FF2B5EF4-FFF2-40B4-BE49-F238E27FC236}">
                <a16:creationId xmlns:a16="http://schemas.microsoft.com/office/drawing/2014/main" id="{3BB4F20E-7E22-E8E8-CCDD-124F7425DF61}"/>
              </a:ext>
            </a:extLst>
          </p:cNvPr>
          <p:cNvSpPr txBox="1"/>
          <p:nvPr/>
        </p:nvSpPr>
        <p:spPr>
          <a:xfrm>
            <a:off x="808892" y="2856842"/>
            <a:ext cx="3488788" cy="3498394"/>
          </a:xfrm>
          <a:prstGeom prst="rect">
            <a:avLst/>
          </a:prstGeom>
          <a:noFill/>
        </p:spPr>
        <p:txBody>
          <a:bodyPr wrap="square" rtlCol="0">
            <a:spAutoFit/>
          </a:bodyPr>
          <a:lstStyle/>
          <a:p>
            <a:pPr marL="285750" indent="-285750">
              <a:spcAft>
                <a:spcPts val="1400"/>
              </a:spcAft>
              <a:buClr>
                <a:srgbClr val="4BA895"/>
              </a:buClr>
              <a:buSzPct val="125000"/>
              <a:buFont typeface="Arial" panose="020B0604020202020204" pitchFamily="34" charset="0"/>
              <a:buChar char="•"/>
            </a:pPr>
            <a:r>
              <a:rPr lang="en-US" dirty="0">
                <a:latin typeface="Century Gothic" panose="020B0502020202020204" pitchFamily="34" charset="0"/>
              </a:rPr>
              <a:t>Lorem ipsum dolor sit amet, consectetur adipiscing elit, sed do eiusmod tempor incididunt ut labore et dolore magna aliqua.</a:t>
            </a:r>
          </a:p>
          <a:p>
            <a:pPr marL="285750" indent="-285750">
              <a:spcAft>
                <a:spcPts val="1400"/>
              </a:spcAft>
              <a:buClr>
                <a:srgbClr val="4BA895"/>
              </a:buClr>
              <a:buSzPct val="125000"/>
              <a:buFont typeface="Arial" panose="020B0604020202020204" pitchFamily="34" charset="0"/>
              <a:buChar char="•"/>
            </a:pPr>
            <a:r>
              <a:rPr lang="en-US" dirty="0">
                <a:latin typeface="Century Gothic" panose="020B0502020202020204" pitchFamily="34" charset="0"/>
              </a:rPr>
              <a:t>Nulla pharetra diam sit amet nisl.</a:t>
            </a:r>
          </a:p>
          <a:p>
            <a:pPr marL="285750" indent="-285750">
              <a:spcAft>
                <a:spcPts val="1400"/>
              </a:spcAft>
              <a:buClr>
                <a:srgbClr val="4BA895"/>
              </a:buClr>
              <a:buSzPct val="125000"/>
              <a:buFont typeface="Arial" panose="020B0604020202020204" pitchFamily="34" charset="0"/>
              <a:buChar char="•"/>
            </a:pPr>
            <a:r>
              <a:rPr lang="en-US" dirty="0">
                <a:latin typeface="Century Gothic" panose="020B0502020202020204" pitchFamily="34" charset="0"/>
              </a:rPr>
              <a:t>Vitae semper quis lectus nulla at volutpat diam ut venenatis.</a:t>
            </a:r>
          </a:p>
        </p:txBody>
      </p:sp>
      <p:sp>
        <p:nvSpPr>
          <p:cNvPr id="5" name="TextBox 4">
            <a:extLst>
              <a:ext uri="{FF2B5EF4-FFF2-40B4-BE49-F238E27FC236}">
                <a16:creationId xmlns:a16="http://schemas.microsoft.com/office/drawing/2014/main" id="{0EDFFF15-6E77-F8DA-7E9F-DB5C3F3FD6F3}"/>
              </a:ext>
            </a:extLst>
          </p:cNvPr>
          <p:cNvSpPr txBox="1"/>
          <p:nvPr/>
        </p:nvSpPr>
        <p:spPr>
          <a:xfrm>
            <a:off x="786848" y="248400"/>
            <a:ext cx="4392549"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BENEFITS OF PROJECT</a:t>
            </a:r>
          </a:p>
        </p:txBody>
      </p:sp>
      <p:sp>
        <p:nvSpPr>
          <p:cNvPr id="6" name="Rectangle 5">
            <a:extLst>
              <a:ext uri="{FF2B5EF4-FFF2-40B4-BE49-F238E27FC236}">
                <a16:creationId xmlns:a16="http://schemas.microsoft.com/office/drawing/2014/main" id="{8648CC55-A637-5B96-554A-7B73E2AE6175}"/>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 name="Rectangle 6">
            <a:extLst>
              <a:ext uri="{FF2B5EF4-FFF2-40B4-BE49-F238E27FC236}">
                <a16:creationId xmlns:a16="http://schemas.microsoft.com/office/drawing/2014/main" id="{83D77DFA-5372-7BB1-6C08-AC6C3D2FC29E}"/>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41E979C-7D06-D3F6-FA44-932108C9175A}"/>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4</a:t>
            </a:r>
          </a:p>
        </p:txBody>
      </p:sp>
    </p:spTree>
    <p:extLst>
      <p:ext uri="{BB962C8B-B14F-4D97-AF65-F5344CB8AC3E}">
        <p14:creationId xmlns:p14="http://schemas.microsoft.com/office/powerpoint/2010/main" val="424769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10D47D9-007A-674C-874A-3B3A0BF4E7B8}"/>
              </a:ext>
            </a:extLst>
          </p:cNvPr>
          <p:cNvSpPr txBox="1"/>
          <p:nvPr/>
        </p:nvSpPr>
        <p:spPr>
          <a:xfrm>
            <a:off x="3258283" y="1143151"/>
            <a:ext cx="6466485" cy="830997"/>
          </a:xfrm>
          <a:prstGeom prst="rect">
            <a:avLst/>
          </a:prstGeom>
          <a:noFill/>
        </p:spPr>
        <p:txBody>
          <a:bodyPr wrap="square" rtlCol="0">
            <a:spAutoFit/>
          </a:bodyPr>
          <a:lstStyle/>
          <a:p>
            <a:pPr algn="r"/>
            <a:r>
              <a:rPr lang="en-US" sz="4800" dirty="0">
                <a:solidFill>
                  <a:schemeClr val="tx1">
                    <a:lumMod val="65000"/>
                    <a:lumOff val="35000"/>
                  </a:schemeClr>
                </a:solidFill>
                <a:latin typeface="Century Gothic" panose="020B0502020202020204" pitchFamily="34" charset="0"/>
              </a:rPr>
              <a:t>00/00/00 – 00/00/00</a:t>
            </a:r>
          </a:p>
        </p:txBody>
      </p:sp>
      <p:graphicFrame>
        <p:nvGraphicFramePr>
          <p:cNvPr id="4" name="Table 12">
            <a:extLst>
              <a:ext uri="{FF2B5EF4-FFF2-40B4-BE49-F238E27FC236}">
                <a16:creationId xmlns:a16="http://schemas.microsoft.com/office/drawing/2014/main" id="{27676311-FC56-1A4B-BDE7-2E8EFB536494}"/>
              </a:ext>
            </a:extLst>
          </p:cNvPr>
          <p:cNvGraphicFramePr>
            <a:graphicFrameLocks noGrp="1"/>
          </p:cNvGraphicFramePr>
          <p:nvPr/>
        </p:nvGraphicFramePr>
        <p:xfrm>
          <a:off x="586260" y="2102961"/>
          <a:ext cx="11160980" cy="4455256"/>
        </p:xfrm>
        <a:graphic>
          <a:graphicData uri="http://schemas.openxmlformats.org/drawingml/2006/table">
            <a:tbl>
              <a:tblPr firstRow="1" bandRow="1">
                <a:tableStyleId>{5C22544A-7EE6-4342-B048-85BDC9FD1C3A}</a:tableStyleId>
              </a:tblPr>
              <a:tblGrid>
                <a:gridCol w="1477318">
                  <a:extLst>
                    <a:ext uri="{9D8B030D-6E8A-4147-A177-3AD203B41FA5}">
                      <a16:colId xmlns:a16="http://schemas.microsoft.com/office/drawing/2014/main" val="2215214768"/>
                    </a:ext>
                  </a:extLst>
                </a:gridCol>
                <a:gridCol w="9683662">
                  <a:extLst>
                    <a:ext uri="{9D8B030D-6E8A-4147-A177-3AD203B41FA5}">
                      <a16:colId xmlns:a16="http://schemas.microsoft.com/office/drawing/2014/main" val="1320660114"/>
                    </a:ext>
                  </a:extLst>
                </a:gridCol>
              </a:tblGrid>
              <a:tr h="375706">
                <a:tc>
                  <a:txBody>
                    <a:bodyPr/>
                    <a:lstStyle/>
                    <a:p>
                      <a:pPr algn="r"/>
                      <a:r>
                        <a:rPr lang="en-US" sz="1400" b="0" dirty="0">
                          <a:solidFill>
                            <a:schemeClr val="tx1"/>
                          </a:solidFill>
                          <a:latin typeface="Century Gothic" panose="020B0502020202020204" pitchFamily="34" charset="0"/>
                        </a:rPr>
                        <a:t>DATE</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MILESTONE</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68191467"/>
                  </a:ext>
                </a:extLst>
              </a:tr>
              <a:tr h="638700">
                <a:tc>
                  <a:txBody>
                    <a:bodyPr/>
                    <a:lstStyle/>
                    <a:p>
                      <a:pPr algn="r"/>
                      <a:r>
                        <a:rPr lang="en-US" sz="1600" b="0" dirty="0">
                          <a:solidFill>
                            <a:schemeClr val="tx1"/>
                          </a:solidFill>
                          <a:latin typeface="Century Gothic" panose="020B0502020202020204" pitchFamily="34" charset="0"/>
                        </a:rPr>
                        <a:t>00/00/0000</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Lorem ipsum dolor sit amet, consectetur adipiscing elit, sed do eiusmod tempor incididunt ut labore et dolore magna aliqua. </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260709"/>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Nulla pharetra diam sit amet nisl. </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04340243"/>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Vitae semper quis lectus nulla at volutpat diam ut venenatis. </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2044686"/>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Porta non pulvinar neque laoreet. </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55013458"/>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Mi proin sed libero enim sed faucibus turpis in eu.</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44480575"/>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Ullamcorper morbi tincidunt ornare massa eget egestas purus viverra. </a:t>
                      </a: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05692853"/>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In fermentum posuere urna nec.</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81477"/>
                  </a:ext>
                </a:extLst>
              </a:tr>
            </a:tbl>
          </a:graphicData>
        </a:graphic>
      </p:graphicFrame>
      <p:pic>
        <p:nvPicPr>
          <p:cNvPr id="3" name="Graphic 2" descr="Monthly calendar with solid fill">
            <a:extLst>
              <a:ext uri="{FF2B5EF4-FFF2-40B4-BE49-F238E27FC236}">
                <a16:creationId xmlns:a16="http://schemas.microsoft.com/office/drawing/2014/main" id="{93A32172-5636-C449-B1D2-5295F608B4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4768" y="248400"/>
            <a:ext cx="2356749" cy="2356749"/>
          </a:xfrm>
          <a:prstGeom prst="rect">
            <a:avLst/>
          </a:prstGeom>
        </p:spPr>
      </p:pic>
      <p:sp>
        <p:nvSpPr>
          <p:cNvPr id="5" name="TextBox 4">
            <a:extLst>
              <a:ext uri="{FF2B5EF4-FFF2-40B4-BE49-F238E27FC236}">
                <a16:creationId xmlns:a16="http://schemas.microsoft.com/office/drawing/2014/main" id="{0FB0B831-FA18-5FF7-00BA-72AB6D77799D}"/>
              </a:ext>
            </a:extLst>
          </p:cNvPr>
          <p:cNvSpPr txBox="1"/>
          <p:nvPr/>
        </p:nvSpPr>
        <p:spPr>
          <a:xfrm>
            <a:off x="786848" y="248400"/>
            <a:ext cx="4621778"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PROJECTED SCHEDULE</a:t>
            </a:r>
          </a:p>
        </p:txBody>
      </p:sp>
      <p:sp>
        <p:nvSpPr>
          <p:cNvPr id="6" name="Rectangle 5">
            <a:extLst>
              <a:ext uri="{FF2B5EF4-FFF2-40B4-BE49-F238E27FC236}">
                <a16:creationId xmlns:a16="http://schemas.microsoft.com/office/drawing/2014/main" id="{D8FE5A09-F035-DE5C-E89C-DDB881F6611E}"/>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 name="Rectangle 6">
            <a:extLst>
              <a:ext uri="{FF2B5EF4-FFF2-40B4-BE49-F238E27FC236}">
                <a16:creationId xmlns:a16="http://schemas.microsoft.com/office/drawing/2014/main" id="{5CEA22DA-CC2C-93C7-910E-A0FC24E8E80B}"/>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78F94FE-0CE9-3888-19FD-FC8097B2BA11}"/>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5</a:t>
            </a:r>
          </a:p>
        </p:txBody>
      </p:sp>
    </p:spTree>
    <p:extLst>
      <p:ext uri="{BB962C8B-B14F-4D97-AF65-F5344CB8AC3E}">
        <p14:creationId xmlns:p14="http://schemas.microsoft.com/office/powerpoint/2010/main" val="240689662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Identity-Presentation-Template_PowerPoint" id="{98FFEDC8-0C6F-7144-9F79-BD520B6F8325}" vid="{99DD93F0-E8D1-E747-BE7A-CF8C12A92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5894</TotalTime>
  <Words>1089</Words>
  <Application>Microsoft Macintosh PowerPoint</Application>
  <PresentationFormat>Widescreen</PresentationFormat>
  <Paragraphs>127</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19</cp:revision>
  <dcterms:created xsi:type="dcterms:W3CDTF">2022-08-25T00:12:53Z</dcterms:created>
  <dcterms:modified xsi:type="dcterms:W3CDTF">2022-08-29T23:09:00Z</dcterms:modified>
</cp:coreProperties>
</file>