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8"/>
  </p:notesMasterIdLst>
  <p:sldIdLst>
    <p:sldId id="258" r:id="rId2"/>
    <p:sldId id="353" r:id="rId3"/>
    <p:sldId id="316" r:id="rId4"/>
    <p:sldId id="349" r:id="rId5"/>
    <p:sldId id="352" r:id="rId6"/>
    <p:sldId id="295"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AEEF3"/>
    <a:srgbClr val="00BD32"/>
    <a:srgbClr val="E3EAF6"/>
    <a:srgbClr val="5B7191"/>
    <a:srgbClr val="CDD5DD"/>
    <a:srgbClr val="74859B"/>
    <a:srgbClr val="C4D2E7"/>
    <a:srgbClr val="F0A622"/>
    <a:srgbClr val="5E913E"/>
    <a:srgbClr val="CE1D0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483" autoAdjust="0"/>
    <p:restoredTop sz="86447"/>
  </p:normalViewPr>
  <p:slideViewPr>
    <p:cSldViewPr snapToGrid="0" snapToObjects="1">
      <p:cViewPr varScale="1">
        <p:scale>
          <a:sx n="128" d="100"/>
          <a:sy n="128" d="100"/>
        </p:scale>
        <p:origin x="552" y="176"/>
      </p:cViewPr>
      <p:guideLst/>
    </p:cSldViewPr>
  </p:slideViewPr>
  <p:outlineViewPr>
    <p:cViewPr>
      <p:scale>
        <a:sx n="33" d="100"/>
        <a:sy n="33" d="100"/>
      </p:scale>
      <p:origin x="0" y="0"/>
    </p:cViewPr>
    <p:sldLst>
      <p:sld r:id="rId1" collapse="1"/>
      <p:sld r:id="rId2" collapse="1"/>
      <p:sld r:id="rId3" collapse="1"/>
      <p:sld r:id="rId4" collapse="1"/>
      <p:sld r:id="rId5" collapse="1"/>
      <p:sld r:id="rId6"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commentAuthors" Target="commentAuthors.xml"/></Relationships>
</file>

<file path=ppt/_rels/viewProps.xml.rels><?xml version="1.0" encoding="UTF-8" standalone="yes"?>
<Relationships xmlns="http://schemas.openxmlformats.org/package/2006/relationships"><Relationship Id="rId3" Type="http://schemas.openxmlformats.org/officeDocument/2006/relationships/slide" Target="slides/slide3.xml"/><Relationship Id="rId2" Type="http://schemas.openxmlformats.org/officeDocument/2006/relationships/slide" Target="slides/slide2.xml"/><Relationship Id="rId1" Type="http://schemas.openxmlformats.org/officeDocument/2006/relationships/slide" Target="slides/slide1.xml"/><Relationship Id="rId6" Type="http://schemas.openxmlformats.org/officeDocument/2006/relationships/slide" Target="slides/slide6.xml"/><Relationship Id="rId5" Type="http://schemas.openxmlformats.org/officeDocument/2006/relationships/slide" Target="slides/slide5.xml"/><Relationship Id="rId4"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8/30/23</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1</a:t>
            </a:fld>
            <a:endParaRPr lang="en-US" dirty="0"/>
          </a:p>
        </p:txBody>
      </p:sp>
    </p:spTree>
    <p:extLst>
      <p:ext uri="{BB962C8B-B14F-4D97-AF65-F5344CB8AC3E}">
        <p14:creationId xmlns:p14="http://schemas.microsoft.com/office/powerpoint/2010/main" val="27224943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2</a:t>
            </a:fld>
            <a:endParaRPr lang="en-US" dirty="0"/>
          </a:p>
        </p:txBody>
      </p:sp>
    </p:spTree>
    <p:extLst>
      <p:ext uri="{BB962C8B-B14F-4D97-AF65-F5344CB8AC3E}">
        <p14:creationId xmlns:p14="http://schemas.microsoft.com/office/powerpoint/2010/main" val="24644231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3</a:t>
            </a:fld>
            <a:endParaRPr lang="en-US" dirty="0"/>
          </a:p>
        </p:txBody>
      </p:sp>
    </p:spTree>
    <p:extLst>
      <p:ext uri="{BB962C8B-B14F-4D97-AF65-F5344CB8AC3E}">
        <p14:creationId xmlns:p14="http://schemas.microsoft.com/office/powerpoint/2010/main" val="42827292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4</a:t>
            </a:fld>
            <a:endParaRPr lang="en-US" dirty="0"/>
          </a:p>
        </p:txBody>
      </p:sp>
    </p:spTree>
    <p:extLst>
      <p:ext uri="{BB962C8B-B14F-4D97-AF65-F5344CB8AC3E}">
        <p14:creationId xmlns:p14="http://schemas.microsoft.com/office/powerpoint/2010/main" val="2464897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5</a:t>
            </a:fld>
            <a:endParaRPr lang="en-US" dirty="0"/>
          </a:p>
        </p:txBody>
      </p:sp>
    </p:spTree>
    <p:extLst>
      <p:ext uri="{BB962C8B-B14F-4D97-AF65-F5344CB8AC3E}">
        <p14:creationId xmlns:p14="http://schemas.microsoft.com/office/powerpoint/2010/main" val="18028810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6</a:t>
            </a:fld>
            <a:endParaRPr lang="en-US" dirty="0"/>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8/30/23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8/30/23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ru-RU"/>
              <a:t>Образец заголовка</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8/30/23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8/30/23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7381E756-E947-FD4A-8A23-D2C983A1A8BD}" type="datetimeFigureOut">
              <a:rPr lang="en-US" smtClean="0"/>
              <a:t>8/30/23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5" name="Date Placeholder 4"/>
          <p:cNvSpPr>
            <a:spLocks noGrp="1"/>
          </p:cNvSpPr>
          <p:nvPr>
            <p:ph type="dt" sz="half" idx="10"/>
          </p:nvPr>
        </p:nvSpPr>
        <p:spPr/>
        <p:txBody>
          <a:bodyPr/>
          <a:lstStyle/>
          <a:p>
            <a:fld id="{7381E756-E947-FD4A-8A23-D2C983A1A8BD}" type="datetimeFigureOut">
              <a:rPr lang="en-US" smtClean="0"/>
              <a:t>8/30/23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ru-RU"/>
              <a:t>Образец заголовка</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7" name="Date Placeholder 6"/>
          <p:cNvSpPr>
            <a:spLocks noGrp="1"/>
          </p:cNvSpPr>
          <p:nvPr>
            <p:ph type="dt" sz="half" idx="10"/>
          </p:nvPr>
        </p:nvSpPr>
        <p:spPr/>
        <p:txBody>
          <a:bodyPr/>
          <a:lstStyle/>
          <a:p>
            <a:fld id="{7381E756-E947-FD4A-8A23-D2C983A1A8BD}" type="datetimeFigureOut">
              <a:rPr lang="en-US" smtClean="0"/>
              <a:t>8/30/23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Date Placeholder 2"/>
          <p:cNvSpPr>
            <a:spLocks noGrp="1"/>
          </p:cNvSpPr>
          <p:nvPr>
            <p:ph type="dt" sz="half" idx="10"/>
          </p:nvPr>
        </p:nvSpPr>
        <p:spPr/>
        <p:txBody>
          <a:bodyPr/>
          <a:lstStyle/>
          <a:p>
            <a:fld id="{7381E756-E947-FD4A-8A23-D2C983A1A8BD}" type="datetimeFigureOut">
              <a:rPr lang="en-US" smtClean="0"/>
              <a:t>8/30/23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8/30/23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7381E756-E947-FD4A-8A23-D2C983A1A8BD}" type="datetimeFigureOut">
              <a:rPr lang="en-US" smtClean="0"/>
              <a:t>8/30/23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7381E756-E947-FD4A-8A23-D2C983A1A8BD}" type="datetimeFigureOut">
              <a:rPr lang="en-US" smtClean="0"/>
              <a:t>8/30/23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8/30/23</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smartsheet.com/try-it?trp=11817&amp;utm_source=integrated-content&amp;utm_campaign=/content/powerpoint-project-management-templates&amp;utm_medium=Project+Timeline+Planning+powerpoint+11817&amp;lpa=Project+Timeline+Planning+powerpoint+11817"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slide" Target="slide3.xml"/><Relationship Id="rId5" Type="http://schemas.openxmlformats.org/officeDocument/2006/relationships/slide" Target="slide4.xml"/><Relationship Id="rId4" Type="http://schemas.openxmlformats.org/officeDocument/2006/relationships/slide" Target="slide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hlinkClick r:id="rId3"/>
            <a:extLst>
              <a:ext uri="{FF2B5EF4-FFF2-40B4-BE49-F238E27FC236}">
                <a16:creationId xmlns:a16="http://schemas.microsoft.com/office/drawing/2014/main" id="{011ABEA2-A0A4-2545-BC5F-D7F8CEFC99DC}"/>
              </a:ext>
            </a:extLst>
          </p:cNvPr>
          <p:cNvPicPr>
            <a:picLocks noChangeAspect="1"/>
          </p:cNvPicPr>
          <p:nvPr/>
        </p:nvPicPr>
        <p:blipFill>
          <a:blip r:embed="rId4"/>
          <a:stretch>
            <a:fillRect/>
          </a:stretch>
        </p:blipFill>
        <p:spPr>
          <a:xfrm>
            <a:off x="8328721" y="203154"/>
            <a:ext cx="3657600" cy="507585"/>
          </a:xfrm>
          <a:prstGeom prst="rect">
            <a:avLst/>
          </a:prstGeom>
        </p:spPr>
      </p:pic>
      <p:sp>
        <p:nvSpPr>
          <p:cNvPr id="11" name="TextBox 10">
            <a:extLst>
              <a:ext uri="{FF2B5EF4-FFF2-40B4-BE49-F238E27FC236}">
                <a16:creationId xmlns:a16="http://schemas.microsoft.com/office/drawing/2014/main" id="{D25B69A5-3B0C-C540-8CC8-9794435EA004}"/>
              </a:ext>
            </a:extLst>
          </p:cNvPr>
          <p:cNvSpPr txBox="1"/>
          <p:nvPr/>
        </p:nvSpPr>
        <p:spPr>
          <a:xfrm>
            <a:off x="300447" y="926287"/>
            <a:ext cx="11221474" cy="923330"/>
          </a:xfrm>
          <a:prstGeom prst="rect">
            <a:avLst/>
          </a:prstGeom>
          <a:noFill/>
        </p:spPr>
        <p:txBody>
          <a:bodyPr wrap="square" rtlCol="0">
            <a:spAutoFit/>
          </a:bodyPr>
          <a:lstStyle/>
          <a:p>
            <a:r>
              <a:rPr lang="en-US" sz="5400" dirty="0">
                <a:latin typeface="Century Gothic" panose="020B0502020202020204" pitchFamily="34" charset="0"/>
              </a:rPr>
              <a:t>PROJECT NAME</a:t>
            </a:r>
          </a:p>
        </p:txBody>
      </p:sp>
      <p:sp>
        <p:nvSpPr>
          <p:cNvPr id="9" name="TextBox 8">
            <a:extLst>
              <a:ext uri="{FF2B5EF4-FFF2-40B4-BE49-F238E27FC236}">
                <a16:creationId xmlns:a16="http://schemas.microsoft.com/office/drawing/2014/main" id="{BE98E647-E4C9-4B4B-888B-2F662C468983}"/>
              </a:ext>
            </a:extLst>
          </p:cNvPr>
          <p:cNvSpPr txBox="1"/>
          <p:nvPr/>
        </p:nvSpPr>
        <p:spPr>
          <a:xfrm>
            <a:off x="300447" y="2347150"/>
            <a:ext cx="7746873" cy="2246769"/>
          </a:xfrm>
          <a:prstGeom prst="rect">
            <a:avLst/>
          </a:prstGeom>
          <a:noFill/>
        </p:spPr>
        <p:txBody>
          <a:bodyPr wrap="square" rtlCol="0">
            <a:spAutoFit/>
          </a:bodyPr>
          <a:lstStyle/>
          <a:p>
            <a:r>
              <a:rPr lang="en-US" sz="3600" dirty="0">
                <a:solidFill>
                  <a:schemeClr val="tx2">
                    <a:lumMod val="50000"/>
                  </a:schemeClr>
                </a:solidFill>
                <a:latin typeface="Century Gothic" panose="020B0502020202020204" pitchFamily="34" charset="0"/>
              </a:rPr>
              <a:t>COMPANY NAME</a:t>
            </a:r>
          </a:p>
          <a:p>
            <a:r>
              <a:rPr lang="en-US" sz="2000" dirty="0">
                <a:solidFill>
                  <a:schemeClr val="tx2"/>
                </a:solidFill>
                <a:latin typeface="Century Gothic" panose="020B0502020202020204" pitchFamily="34" charset="0"/>
              </a:rPr>
              <a:t> </a:t>
            </a:r>
          </a:p>
          <a:p>
            <a:r>
              <a:rPr lang="en-US" sz="1400" dirty="0">
                <a:solidFill>
                  <a:schemeClr val="tx2"/>
                </a:solidFill>
                <a:latin typeface="Century Gothic" panose="020B0502020202020204" pitchFamily="34" charset="0"/>
              </a:rPr>
              <a:t>00/00/0000</a:t>
            </a:r>
          </a:p>
          <a:p>
            <a:r>
              <a:rPr lang="en-US" sz="1400" dirty="0">
                <a:solidFill>
                  <a:schemeClr val="tx2"/>
                </a:solidFill>
                <a:latin typeface="Century Gothic" panose="020B0502020202020204" pitchFamily="34" charset="0"/>
              </a:rPr>
              <a:t> </a:t>
            </a:r>
          </a:p>
          <a:p>
            <a:r>
              <a:rPr lang="en-US" sz="1400" dirty="0">
                <a:solidFill>
                  <a:schemeClr val="tx2"/>
                </a:solidFill>
                <a:latin typeface="Century Gothic" panose="020B0502020202020204" pitchFamily="34" charset="0"/>
              </a:rPr>
              <a:t>Address</a:t>
            </a:r>
          </a:p>
          <a:p>
            <a:r>
              <a:rPr lang="en-US" sz="1400" dirty="0">
                <a:solidFill>
                  <a:schemeClr val="tx2"/>
                </a:solidFill>
                <a:latin typeface="Century Gothic" panose="020B0502020202020204" pitchFamily="34" charset="0"/>
              </a:rPr>
              <a:t>Contact Phone</a:t>
            </a:r>
          </a:p>
          <a:p>
            <a:r>
              <a:rPr lang="en-US" sz="1400" dirty="0">
                <a:solidFill>
                  <a:schemeClr val="tx2"/>
                </a:solidFill>
                <a:latin typeface="Century Gothic" panose="020B0502020202020204" pitchFamily="34" charset="0"/>
              </a:rPr>
              <a:t>Web Address</a:t>
            </a:r>
          </a:p>
          <a:p>
            <a:r>
              <a:rPr lang="en-US" sz="1400" dirty="0">
                <a:solidFill>
                  <a:schemeClr val="tx2"/>
                </a:solidFill>
                <a:latin typeface="Century Gothic" panose="020B0502020202020204" pitchFamily="34" charset="0"/>
              </a:rPr>
              <a:t>Email Address</a:t>
            </a:r>
          </a:p>
        </p:txBody>
      </p:sp>
      <p:cxnSp>
        <p:nvCxnSpPr>
          <p:cNvPr id="3" name="Straight Connector 2">
            <a:extLst>
              <a:ext uri="{FF2B5EF4-FFF2-40B4-BE49-F238E27FC236}">
                <a16:creationId xmlns:a16="http://schemas.microsoft.com/office/drawing/2014/main" id="{75C502E9-323D-6147-AE85-54814FCF265C}"/>
              </a:ext>
            </a:extLst>
          </p:cNvPr>
          <p:cNvCxnSpPr>
            <a:cxnSpLocks/>
          </p:cNvCxnSpPr>
          <p:nvPr/>
        </p:nvCxnSpPr>
        <p:spPr>
          <a:xfrm>
            <a:off x="300447" y="1995592"/>
            <a:ext cx="11323517" cy="0"/>
          </a:xfrm>
          <a:prstGeom prst="line">
            <a:avLst/>
          </a:prstGeom>
        </p:spPr>
        <p:style>
          <a:lnRef idx="1">
            <a:schemeClr val="dk1"/>
          </a:lnRef>
          <a:fillRef idx="0">
            <a:schemeClr val="dk1"/>
          </a:fillRef>
          <a:effectRef idx="0">
            <a:schemeClr val="dk1"/>
          </a:effectRef>
          <a:fontRef idx="minor">
            <a:schemeClr val="tx1"/>
          </a:fontRef>
        </p:style>
      </p:cxnSp>
      <p:graphicFrame>
        <p:nvGraphicFramePr>
          <p:cNvPr id="2" name="Table 1">
            <a:extLst>
              <a:ext uri="{FF2B5EF4-FFF2-40B4-BE49-F238E27FC236}">
                <a16:creationId xmlns:a16="http://schemas.microsoft.com/office/drawing/2014/main" id="{192FE157-1C86-3441-A861-8D9B293C6111}"/>
              </a:ext>
            </a:extLst>
          </p:cNvPr>
          <p:cNvGraphicFramePr>
            <a:graphicFrameLocks noGrp="1"/>
          </p:cNvGraphicFramePr>
          <p:nvPr>
            <p:extLst>
              <p:ext uri="{D42A27DB-BD31-4B8C-83A1-F6EECF244321}">
                <p14:modId xmlns:p14="http://schemas.microsoft.com/office/powerpoint/2010/main" val="2413280736"/>
              </p:ext>
            </p:extLst>
          </p:nvPr>
        </p:nvGraphicFramePr>
        <p:xfrm>
          <a:off x="552992" y="5571765"/>
          <a:ext cx="7746872" cy="548640"/>
        </p:xfrm>
        <a:graphic>
          <a:graphicData uri="http://schemas.openxmlformats.org/drawingml/2006/table">
            <a:tbl>
              <a:tblPr firstRow="1" firstCol="1" bandRow="1">
                <a:tableStyleId>{5C22544A-7EE6-4342-B048-85BDC9FD1C3A}</a:tableStyleId>
              </a:tblPr>
              <a:tblGrid>
                <a:gridCol w="966809">
                  <a:extLst>
                    <a:ext uri="{9D8B030D-6E8A-4147-A177-3AD203B41FA5}">
                      <a16:colId xmlns:a16="http://schemas.microsoft.com/office/drawing/2014/main" val="690628749"/>
                    </a:ext>
                  </a:extLst>
                </a:gridCol>
                <a:gridCol w="2007989">
                  <a:extLst>
                    <a:ext uri="{9D8B030D-6E8A-4147-A177-3AD203B41FA5}">
                      <a16:colId xmlns:a16="http://schemas.microsoft.com/office/drawing/2014/main" val="3049906053"/>
                    </a:ext>
                  </a:extLst>
                </a:gridCol>
                <a:gridCol w="452418">
                  <a:extLst>
                    <a:ext uri="{9D8B030D-6E8A-4147-A177-3AD203B41FA5}">
                      <a16:colId xmlns:a16="http://schemas.microsoft.com/office/drawing/2014/main" val="4260011339"/>
                    </a:ext>
                  </a:extLst>
                </a:gridCol>
                <a:gridCol w="2585906">
                  <a:extLst>
                    <a:ext uri="{9D8B030D-6E8A-4147-A177-3AD203B41FA5}">
                      <a16:colId xmlns:a16="http://schemas.microsoft.com/office/drawing/2014/main" val="1259121771"/>
                    </a:ext>
                  </a:extLst>
                </a:gridCol>
                <a:gridCol w="517491">
                  <a:extLst>
                    <a:ext uri="{9D8B030D-6E8A-4147-A177-3AD203B41FA5}">
                      <a16:colId xmlns:a16="http://schemas.microsoft.com/office/drawing/2014/main" val="2523715833"/>
                    </a:ext>
                  </a:extLst>
                </a:gridCol>
                <a:gridCol w="1216259">
                  <a:extLst>
                    <a:ext uri="{9D8B030D-6E8A-4147-A177-3AD203B41FA5}">
                      <a16:colId xmlns:a16="http://schemas.microsoft.com/office/drawing/2014/main" val="2610600395"/>
                    </a:ext>
                  </a:extLst>
                </a:gridCol>
              </a:tblGrid>
              <a:tr h="274320">
                <a:tc>
                  <a:txBody>
                    <a:bodyPr/>
                    <a:lstStyle/>
                    <a:p>
                      <a:pPr marL="0" marR="0" algn="l">
                        <a:lnSpc>
                          <a:spcPct val="107000"/>
                        </a:lnSpc>
                        <a:spcBef>
                          <a:spcPts val="0"/>
                        </a:spcBef>
                        <a:spcAft>
                          <a:spcPts val="0"/>
                        </a:spcAft>
                      </a:pPr>
                      <a:r>
                        <a:rPr lang="en-US" sz="800" dirty="0">
                          <a:solidFill>
                            <a:sysClr val="windowText" lastClr="000000"/>
                          </a:solidFill>
                          <a:effectLst/>
                          <a:latin typeface="Century Gothic" panose="020B0502020202020204" pitchFamily="34" charset="0"/>
                        </a:rPr>
                        <a:t>PREPARED BY</a:t>
                      </a:r>
                      <a:endParaRPr lang="en-US" sz="1000" dirty="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algn="l">
                        <a:lnSpc>
                          <a:spcPct val="107000"/>
                        </a:lnSpc>
                        <a:spcBef>
                          <a:spcPts val="0"/>
                        </a:spcBef>
                        <a:spcAft>
                          <a:spcPts val="0"/>
                        </a:spcAft>
                      </a:pPr>
                      <a:r>
                        <a:rPr lang="en-US" sz="1000" b="0" dirty="0">
                          <a:solidFill>
                            <a:sysClr val="windowText" lastClr="000000"/>
                          </a:solidFill>
                          <a:effectLst/>
                          <a:latin typeface="Century Gothic" panose="020B0502020202020204" pitchFamily="34" charset="0"/>
                        </a:rPr>
                        <a:t> </a:t>
                      </a:r>
                      <a:endParaRPr lang="en-US" sz="1000" b="0" dirty="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lnSpc>
                          <a:spcPct val="107000"/>
                        </a:lnSpc>
                        <a:spcBef>
                          <a:spcPts val="0"/>
                        </a:spcBef>
                        <a:spcAft>
                          <a:spcPts val="0"/>
                        </a:spcAft>
                      </a:pPr>
                      <a:r>
                        <a:rPr lang="en-US" sz="800" b="1" dirty="0">
                          <a:solidFill>
                            <a:sysClr val="windowText" lastClr="000000"/>
                          </a:solidFill>
                          <a:effectLst/>
                          <a:latin typeface="Century Gothic" panose="020B0502020202020204" pitchFamily="34" charset="0"/>
                        </a:rPr>
                        <a:t>TITLE</a:t>
                      </a:r>
                      <a:endParaRPr lang="en-US" sz="1000" b="1" dirty="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algn="l">
                        <a:lnSpc>
                          <a:spcPct val="107000"/>
                        </a:lnSpc>
                        <a:spcBef>
                          <a:spcPts val="0"/>
                        </a:spcBef>
                        <a:spcAft>
                          <a:spcPts val="0"/>
                        </a:spcAft>
                      </a:pPr>
                      <a:r>
                        <a:rPr lang="en-US" sz="1000" dirty="0">
                          <a:solidFill>
                            <a:sysClr val="windowText" lastClr="000000"/>
                          </a:solidFill>
                          <a:effectLst/>
                          <a:latin typeface="Century Gothic" panose="020B0502020202020204" pitchFamily="34" charset="0"/>
                        </a:rPr>
                        <a:t> </a:t>
                      </a:r>
                      <a:endParaRPr lang="en-US" sz="1000" dirty="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lnSpc>
                          <a:spcPct val="107000"/>
                        </a:lnSpc>
                        <a:spcBef>
                          <a:spcPts val="0"/>
                        </a:spcBef>
                        <a:spcAft>
                          <a:spcPts val="0"/>
                        </a:spcAft>
                      </a:pPr>
                      <a:r>
                        <a:rPr lang="en-US" sz="800" b="1" dirty="0">
                          <a:solidFill>
                            <a:sysClr val="windowText" lastClr="000000"/>
                          </a:solidFill>
                          <a:effectLst/>
                          <a:latin typeface="Century Gothic" panose="020B0502020202020204" pitchFamily="34" charset="0"/>
                        </a:rPr>
                        <a:t>DATE</a:t>
                      </a:r>
                      <a:endParaRPr lang="en-US" sz="1000" b="1" dirty="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algn="l">
                        <a:lnSpc>
                          <a:spcPct val="107000"/>
                        </a:lnSpc>
                        <a:spcBef>
                          <a:spcPts val="0"/>
                        </a:spcBef>
                        <a:spcAft>
                          <a:spcPts val="0"/>
                        </a:spcAft>
                      </a:pPr>
                      <a:r>
                        <a:rPr lang="en-US" sz="1000" dirty="0">
                          <a:solidFill>
                            <a:sysClr val="windowText" lastClr="000000"/>
                          </a:solidFill>
                          <a:effectLst/>
                          <a:latin typeface="Century Gothic" panose="020B0502020202020204" pitchFamily="34" charset="0"/>
                        </a:rPr>
                        <a:t> </a:t>
                      </a:r>
                      <a:endParaRPr lang="en-US" sz="1000" dirty="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4108310180"/>
                  </a:ext>
                </a:extLst>
              </a:tr>
              <a:tr h="274320">
                <a:tc>
                  <a:txBody>
                    <a:bodyPr/>
                    <a:lstStyle/>
                    <a:p>
                      <a:pPr marL="0" marR="0" algn="l">
                        <a:lnSpc>
                          <a:spcPct val="107000"/>
                        </a:lnSpc>
                        <a:spcBef>
                          <a:spcPts val="0"/>
                        </a:spcBef>
                        <a:spcAft>
                          <a:spcPts val="0"/>
                        </a:spcAft>
                      </a:pPr>
                      <a:r>
                        <a:rPr lang="en-US" sz="800" dirty="0">
                          <a:solidFill>
                            <a:sysClr val="windowText" lastClr="000000"/>
                          </a:solidFill>
                          <a:effectLst/>
                          <a:latin typeface="Century Gothic" panose="020B0502020202020204" pitchFamily="34" charset="0"/>
                        </a:rPr>
                        <a:t>APPROVED BY</a:t>
                      </a:r>
                      <a:endParaRPr lang="en-US" sz="1000" dirty="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marL="0" marR="0" algn="l">
                        <a:lnSpc>
                          <a:spcPct val="107000"/>
                        </a:lnSpc>
                        <a:spcBef>
                          <a:spcPts val="0"/>
                        </a:spcBef>
                        <a:spcAft>
                          <a:spcPts val="0"/>
                        </a:spcAft>
                      </a:pPr>
                      <a:r>
                        <a:rPr lang="en-US" sz="1000" b="0" dirty="0">
                          <a:solidFill>
                            <a:sysClr val="windowText" lastClr="000000"/>
                          </a:solidFill>
                          <a:effectLst/>
                          <a:latin typeface="Century Gothic" panose="020B0502020202020204" pitchFamily="34" charset="0"/>
                        </a:rPr>
                        <a:t> </a:t>
                      </a:r>
                      <a:endParaRPr lang="en-US" sz="1000" b="0" dirty="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lnSpc>
                          <a:spcPct val="107000"/>
                        </a:lnSpc>
                        <a:spcBef>
                          <a:spcPts val="0"/>
                        </a:spcBef>
                        <a:spcAft>
                          <a:spcPts val="0"/>
                        </a:spcAft>
                      </a:pPr>
                      <a:r>
                        <a:rPr lang="en-US" sz="800" b="1" dirty="0">
                          <a:solidFill>
                            <a:sysClr val="windowText" lastClr="000000"/>
                          </a:solidFill>
                          <a:effectLst/>
                          <a:latin typeface="Century Gothic" panose="020B0502020202020204" pitchFamily="34" charset="0"/>
                        </a:rPr>
                        <a:t>TITLE</a:t>
                      </a:r>
                      <a:endParaRPr lang="en-US" sz="1000" b="1" dirty="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marL="0" marR="0" algn="l">
                        <a:lnSpc>
                          <a:spcPct val="107000"/>
                        </a:lnSpc>
                        <a:spcBef>
                          <a:spcPts val="0"/>
                        </a:spcBef>
                        <a:spcAft>
                          <a:spcPts val="0"/>
                        </a:spcAft>
                      </a:pPr>
                      <a:r>
                        <a:rPr lang="en-US" sz="1000" dirty="0">
                          <a:solidFill>
                            <a:sysClr val="windowText" lastClr="000000"/>
                          </a:solidFill>
                          <a:effectLst/>
                          <a:latin typeface="Century Gothic" panose="020B0502020202020204" pitchFamily="34" charset="0"/>
                        </a:rPr>
                        <a:t> </a:t>
                      </a:r>
                      <a:endParaRPr lang="en-US" sz="1000" dirty="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lnSpc>
                          <a:spcPct val="107000"/>
                        </a:lnSpc>
                        <a:spcBef>
                          <a:spcPts val="0"/>
                        </a:spcBef>
                        <a:spcAft>
                          <a:spcPts val="0"/>
                        </a:spcAft>
                      </a:pPr>
                      <a:r>
                        <a:rPr lang="en-US" sz="800" b="1" dirty="0">
                          <a:solidFill>
                            <a:sysClr val="windowText" lastClr="000000"/>
                          </a:solidFill>
                          <a:effectLst/>
                          <a:latin typeface="Century Gothic" panose="020B0502020202020204" pitchFamily="34" charset="0"/>
                        </a:rPr>
                        <a:t>DATE</a:t>
                      </a:r>
                      <a:endParaRPr lang="en-US" sz="1000" b="1" dirty="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marL="0" marR="0" algn="l">
                        <a:lnSpc>
                          <a:spcPct val="107000"/>
                        </a:lnSpc>
                        <a:spcBef>
                          <a:spcPts val="0"/>
                        </a:spcBef>
                        <a:spcAft>
                          <a:spcPts val="0"/>
                        </a:spcAft>
                      </a:pPr>
                      <a:r>
                        <a:rPr lang="en-US" sz="1000" dirty="0">
                          <a:solidFill>
                            <a:sysClr val="windowText" lastClr="000000"/>
                          </a:solidFill>
                          <a:effectLst/>
                          <a:latin typeface="Century Gothic" panose="020B0502020202020204" pitchFamily="34" charset="0"/>
                        </a:rPr>
                        <a:t> </a:t>
                      </a:r>
                      <a:endParaRPr lang="en-US" sz="1000" dirty="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659922558"/>
                  </a:ext>
                </a:extLst>
              </a:tr>
            </a:tbl>
          </a:graphicData>
        </a:graphic>
      </p:graphicFrame>
      <p:sp>
        <p:nvSpPr>
          <p:cNvPr id="13" name="TextBox 12">
            <a:extLst>
              <a:ext uri="{FF2B5EF4-FFF2-40B4-BE49-F238E27FC236}">
                <a16:creationId xmlns:a16="http://schemas.microsoft.com/office/drawing/2014/main" id="{D504BBA7-5AD9-4219-A944-55E39D5F14C1}"/>
              </a:ext>
            </a:extLst>
          </p:cNvPr>
          <p:cNvSpPr txBox="1"/>
          <p:nvPr/>
        </p:nvSpPr>
        <p:spPr>
          <a:xfrm>
            <a:off x="300447" y="253847"/>
            <a:ext cx="7870211" cy="430887"/>
          </a:xfrm>
          <a:prstGeom prst="rect">
            <a:avLst/>
          </a:prstGeom>
          <a:noFill/>
        </p:spPr>
        <p:txBody>
          <a:bodyPr wrap="square" rtlCol="0">
            <a:spAutoFit/>
          </a:bodyPr>
          <a:lstStyle/>
          <a:p>
            <a:r>
              <a:rPr lang="en-US" sz="2200" b="1" dirty="0">
                <a:solidFill>
                  <a:schemeClr val="tx1">
                    <a:lumMod val="75000"/>
                    <a:lumOff val="25000"/>
                  </a:schemeClr>
                </a:solidFill>
                <a:latin typeface="Century Gothic" panose="020B0502020202020204" pitchFamily="34" charset="0"/>
              </a:rPr>
              <a:t>PROJECT TIMELINE PLANNING TEMPLATE FOR POWERPOINT</a:t>
            </a:r>
          </a:p>
        </p:txBody>
      </p:sp>
      <p:sp>
        <p:nvSpPr>
          <p:cNvPr id="18" name="Rectangle 7">
            <a:extLst>
              <a:ext uri="{FF2B5EF4-FFF2-40B4-BE49-F238E27FC236}">
                <a16:creationId xmlns:a16="http://schemas.microsoft.com/office/drawing/2014/main" id="{8A551395-EBDD-4D9C-B7C2-1E6B63219CC4}"/>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20" name="TextBox 19">
            <a:extLst>
              <a:ext uri="{FF2B5EF4-FFF2-40B4-BE49-F238E27FC236}">
                <a16:creationId xmlns:a16="http://schemas.microsoft.com/office/drawing/2014/main" id="{0D758DE2-D379-4C04-9CDA-318B310139DB}"/>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PROJECT TIMELINE PLANNING</a:t>
            </a:r>
            <a:endParaRPr lang="en-US" dirty="0">
              <a:solidFill>
                <a:schemeClr val="bg1"/>
              </a:solidFill>
              <a:latin typeface="Century Gothic" panose="020B0502020202020204" pitchFamily="34" charset="0"/>
              <a:ea typeface="Arial" charset="0"/>
              <a:cs typeface="Arial" charset="0"/>
            </a:endParaRPr>
          </a:p>
        </p:txBody>
      </p:sp>
      <p:pic>
        <p:nvPicPr>
          <p:cNvPr id="22" name="Picture 21" descr="Shape&#10;&#10;Description automatically generated">
            <a:extLst>
              <a:ext uri="{FF2B5EF4-FFF2-40B4-BE49-F238E27FC236}">
                <a16:creationId xmlns:a16="http://schemas.microsoft.com/office/drawing/2014/main" id="{97FC6F6D-8FC6-4210-99D0-344272FFD437}"/>
              </a:ext>
            </a:extLst>
          </p:cNvPr>
          <p:cNvPicPr>
            <a:picLocks noChangeAspect="1"/>
          </p:cNvPicPr>
          <p:nvPr/>
        </p:nvPicPr>
        <p:blipFill>
          <a:blip r:embed="rId5"/>
          <a:stretch>
            <a:fillRect/>
          </a:stretch>
        </p:blipFill>
        <p:spPr>
          <a:xfrm>
            <a:off x="8170657" y="780312"/>
            <a:ext cx="4591179" cy="5550712"/>
          </a:xfrm>
          <a:prstGeom prst="rect">
            <a:avLst/>
          </a:prstGeom>
        </p:spPr>
      </p:pic>
      <p:sp>
        <p:nvSpPr>
          <p:cNvPr id="21" name="Parallelogram 20">
            <a:extLst>
              <a:ext uri="{FF2B5EF4-FFF2-40B4-BE49-F238E27FC236}">
                <a16:creationId xmlns:a16="http://schemas.microsoft.com/office/drawing/2014/main" id="{224F5452-AD52-4A75-9BA6-05F9068EF9B5}"/>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4" name="Group 13">
            <a:extLst>
              <a:ext uri="{FF2B5EF4-FFF2-40B4-BE49-F238E27FC236}">
                <a16:creationId xmlns:a16="http://schemas.microsoft.com/office/drawing/2014/main" id="{273E4A99-8E98-9C49-BEA2-1DA828E7F9B3}"/>
              </a:ext>
            </a:extLst>
          </p:cNvPr>
          <p:cNvGrpSpPr/>
          <p:nvPr/>
        </p:nvGrpSpPr>
        <p:grpSpPr>
          <a:xfrm>
            <a:off x="8691080" y="2406242"/>
            <a:ext cx="2932884" cy="2890404"/>
            <a:chOff x="415636" y="923060"/>
            <a:chExt cx="2932884" cy="2890404"/>
          </a:xfrm>
        </p:grpSpPr>
        <p:sp>
          <p:nvSpPr>
            <p:cNvPr id="15" name="Oval 14">
              <a:extLst>
                <a:ext uri="{FF2B5EF4-FFF2-40B4-BE49-F238E27FC236}">
                  <a16:creationId xmlns:a16="http://schemas.microsoft.com/office/drawing/2014/main" id="{BFDED863-2973-1644-9532-648285F6B0E9}"/>
                </a:ext>
              </a:extLst>
            </p:cNvPr>
            <p:cNvSpPr/>
            <p:nvPr/>
          </p:nvSpPr>
          <p:spPr>
            <a:xfrm>
              <a:off x="415636" y="923060"/>
              <a:ext cx="2932884" cy="2890404"/>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5-Point Star 15">
              <a:extLst>
                <a:ext uri="{FF2B5EF4-FFF2-40B4-BE49-F238E27FC236}">
                  <a16:creationId xmlns:a16="http://schemas.microsoft.com/office/drawing/2014/main" id="{8A17C04B-3B6F-B640-8C13-8A28DEB19342}"/>
                </a:ext>
              </a:extLst>
            </p:cNvPr>
            <p:cNvSpPr/>
            <p:nvPr/>
          </p:nvSpPr>
          <p:spPr>
            <a:xfrm>
              <a:off x="666342" y="1048616"/>
              <a:ext cx="2431473" cy="2431473"/>
            </a:xfrm>
            <a:prstGeom prst="star5">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extBox 18">
              <a:extLst>
                <a:ext uri="{FF2B5EF4-FFF2-40B4-BE49-F238E27FC236}">
                  <a16:creationId xmlns:a16="http://schemas.microsoft.com/office/drawing/2014/main" id="{9EA10552-11D4-8049-A191-37D70CB0C373}"/>
                </a:ext>
              </a:extLst>
            </p:cNvPr>
            <p:cNvSpPr txBox="1"/>
            <p:nvPr/>
          </p:nvSpPr>
          <p:spPr>
            <a:xfrm>
              <a:off x="666341" y="1644986"/>
              <a:ext cx="2431473" cy="1446550"/>
            </a:xfrm>
            <a:prstGeom prst="rect">
              <a:avLst/>
            </a:prstGeom>
            <a:noFill/>
          </p:spPr>
          <p:txBody>
            <a:bodyPr wrap="square" rtlCol="0">
              <a:spAutoFit/>
            </a:bodyPr>
            <a:lstStyle/>
            <a:p>
              <a:pPr algn="ctr"/>
              <a:r>
                <a:rPr lang="en-US" sz="4400" b="1" dirty="0">
                  <a:solidFill>
                    <a:schemeClr val="bg1"/>
                  </a:solidFill>
                  <a:latin typeface="Century Gothic" panose="020B0502020202020204" pitchFamily="34" charset="0"/>
                </a:rPr>
                <a:t>YOUR</a:t>
              </a:r>
            </a:p>
            <a:p>
              <a:pPr algn="ctr"/>
              <a:r>
                <a:rPr lang="en-US" sz="4400" b="1" dirty="0">
                  <a:solidFill>
                    <a:schemeClr val="bg1"/>
                  </a:solidFill>
                  <a:latin typeface="Century Gothic" panose="020B0502020202020204" pitchFamily="34" charset="0"/>
                </a:rPr>
                <a:t>LOGO</a:t>
              </a:r>
            </a:p>
          </p:txBody>
        </p:sp>
      </p:grpSp>
    </p:spTree>
    <p:extLst>
      <p:ext uri="{BB962C8B-B14F-4D97-AF65-F5344CB8AC3E}">
        <p14:creationId xmlns:p14="http://schemas.microsoft.com/office/powerpoint/2010/main" val="17501501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0" name="Picture 69" descr="Shape&#10;&#10;Description automatically generated">
            <a:extLst>
              <a:ext uri="{FF2B5EF4-FFF2-40B4-BE49-F238E27FC236}">
                <a16:creationId xmlns:a16="http://schemas.microsoft.com/office/drawing/2014/main" id="{219503DE-DA47-8548-A6B3-EDAA57B7A890}"/>
              </a:ext>
            </a:extLst>
          </p:cNvPr>
          <p:cNvPicPr>
            <a:picLocks noChangeAspect="1"/>
          </p:cNvPicPr>
          <p:nvPr/>
        </p:nvPicPr>
        <p:blipFill>
          <a:blip r:embed="rId3">
            <a:alphaModFix amt="60000"/>
          </a:blip>
          <a:stretch>
            <a:fillRect/>
          </a:stretch>
        </p:blipFill>
        <p:spPr>
          <a:xfrm>
            <a:off x="7984907" y="606991"/>
            <a:ext cx="4997547" cy="6042008"/>
          </a:xfrm>
          <a:prstGeom prst="rect">
            <a:avLst/>
          </a:prstGeom>
        </p:spPr>
      </p:pic>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REPORT</a:t>
            </a:r>
          </a:p>
        </p:txBody>
      </p:sp>
      <p:sp>
        <p:nvSpPr>
          <p:cNvPr id="3" name="TextBox 2">
            <a:extLst>
              <a:ext uri="{FF2B5EF4-FFF2-40B4-BE49-F238E27FC236}">
                <a16:creationId xmlns:a16="http://schemas.microsoft.com/office/drawing/2014/main" id="{BCE760FD-6E50-FD4F-B597-7E228EDE51FD}"/>
              </a:ext>
            </a:extLst>
          </p:cNvPr>
          <p:cNvSpPr txBox="1"/>
          <p:nvPr/>
        </p:nvSpPr>
        <p:spPr>
          <a:xfrm>
            <a:off x="367748" y="248400"/>
            <a:ext cx="4161717" cy="584775"/>
          </a:xfrm>
          <a:prstGeom prst="rect">
            <a:avLst/>
          </a:prstGeom>
          <a:noFill/>
        </p:spPr>
        <p:txBody>
          <a:bodyPr wrap="none" rtlCol="0">
            <a:spAutoFit/>
          </a:bodyPr>
          <a:lstStyle/>
          <a:p>
            <a:r>
              <a:rPr lang="en-US" sz="3200" dirty="0">
                <a:solidFill>
                  <a:schemeClr val="tx1">
                    <a:lumMod val="65000"/>
                    <a:lumOff val="35000"/>
                  </a:schemeClr>
                </a:solidFill>
                <a:latin typeface="Century Gothic" panose="020B0502020202020204" pitchFamily="34" charset="0"/>
              </a:rPr>
              <a:t>TABLE OF CONTENTS</a:t>
            </a:r>
          </a:p>
        </p:txBody>
      </p:sp>
      <p:sp>
        <p:nvSpPr>
          <p:cNvPr id="40" name="TextBox 39">
            <a:extLst>
              <a:ext uri="{FF2B5EF4-FFF2-40B4-BE49-F238E27FC236}">
                <a16:creationId xmlns:a16="http://schemas.microsoft.com/office/drawing/2014/main" id="{3D228105-4E93-5547-9BEF-E95CD9F56261}"/>
              </a:ext>
            </a:extLst>
          </p:cNvPr>
          <p:cNvSpPr txBox="1"/>
          <p:nvPr/>
        </p:nvSpPr>
        <p:spPr>
          <a:xfrm>
            <a:off x="936088" y="1390757"/>
            <a:ext cx="2882520" cy="369332"/>
          </a:xfrm>
          <a:prstGeom prst="rect">
            <a:avLst/>
          </a:prstGeom>
          <a:noFill/>
        </p:spPr>
        <p:txBody>
          <a:bodyPr wrap="none" rtlCol="0" anchor="ctr" anchorCtr="0">
            <a:spAutoFit/>
          </a:bodyPr>
          <a:lstStyle/>
          <a:p>
            <a:r>
              <a:rPr lang="en-US" dirty="0">
                <a:latin typeface="Century Gothic" panose="020B0502020202020204" pitchFamily="34" charset="0"/>
                <a:ea typeface="Montserrat Bold" charset="0"/>
                <a:cs typeface="Montserrat Bold" charset="0"/>
              </a:rPr>
              <a:t>PROJECT TIMELINE TABLE</a:t>
            </a:r>
          </a:p>
        </p:txBody>
      </p:sp>
      <p:sp>
        <p:nvSpPr>
          <p:cNvPr id="42" name="TextBox 41">
            <a:extLst>
              <a:ext uri="{FF2B5EF4-FFF2-40B4-BE49-F238E27FC236}">
                <a16:creationId xmlns:a16="http://schemas.microsoft.com/office/drawing/2014/main" id="{654ED905-7DF4-7E45-815D-8A6F50BD2A35}"/>
              </a:ext>
            </a:extLst>
          </p:cNvPr>
          <p:cNvSpPr txBox="1"/>
          <p:nvPr/>
        </p:nvSpPr>
        <p:spPr>
          <a:xfrm>
            <a:off x="936088" y="2779833"/>
            <a:ext cx="3070224" cy="369332"/>
          </a:xfrm>
          <a:prstGeom prst="rect">
            <a:avLst/>
          </a:prstGeom>
          <a:noFill/>
        </p:spPr>
        <p:txBody>
          <a:bodyPr wrap="square" rtlCol="0" anchor="ctr" anchorCtr="0">
            <a:spAutoFit/>
          </a:bodyPr>
          <a:lstStyle/>
          <a:p>
            <a:r>
              <a:rPr lang="en-US" dirty="0">
                <a:latin typeface="Century Gothic" panose="020B0502020202020204" pitchFamily="34" charset="0"/>
                <a:ea typeface="Montserrat Bold" charset="0"/>
                <a:cs typeface="Montserrat Bold" charset="0"/>
              </a:rPr>
              <a:t>PROJECT TIMELINE</a:t>
            </a:r>
          </a:p>
        </p:txBody>
      </p:sp>
      <p:sp>
        <p:nvSpPr>
          <p:cNvPr id="44" name="TextBox 43">
            <a:hlinkClick r:id="rId4" action="ppaction://hlinksldjump"/>
            <a:extLst>
              <a:ext uri="{FF2B5EF4-FFF2-40B4-BE49-F238E27FC236}">
                <a16:creationId xmlns:a16="http://schemas.microsoft.com/office/drawing/2014/main" id="{FD3A13C4-E78F-724D-BF30-9B4138762961}"/>
              </a:ext>
            </a:extLst>
          </p:cNvPr>
          <p:cNvSpPr txBox="1"/>
          <p:nvPr/>
        </p:nvSpPr>
        <p:spPr>
          <a:xfrm>
            <a:off x="304279" y="2327399"/>
            <a:ext cx="526106" cy="1010533"/>
          </a:xfrm>
          <a:prstGeom prst="rect">
            <a:avLst/>
          </a:prstGeom>
          <a:noFill/>
        </p:spPr>
        <p:txBody>
          <a:bodyPr wrap="none" tIns="320040" rtlCol="0">
            <a:spAutoFit/>
          </a:bodyPr>
          <a:lstStyle/>
          <a:p>
            <a:pPr algn="r">
              <a:lnSpc>
                <a:spcPts val="5000"/>
              </a:lnSpc>
            </a:pPr>
            <a:r>
              <a:rPr lang="en-US" sz="4800" dirty="0">
                <a:solidFill>
                  <a:srgbClr val="002060"/>
                </a:solidFill>
                <a:latin typeface="Century Gothic" panose="020B0502020202020204" pitchFamily="34" charset="0"/>
                <a:ea typeface="Montserrat Light" charset="0"/>
                <a:cs typeface="Montserrat Light" charset="0"/>
              </a:rPr>
              <a:t>2</a:t>
            </a:r>
          </a:p>
        </p:txBody>
      </p:sp>
      <p:sp>
        <p:nvSpPr>
          <p:cNvPr id="45" name="TextBox 44">
            <a:hlinkClick r:id="rId5" action="ppaction://hlinksldjump"/>
            <a:extLst>
              <a:ext uri="{FF2B5EF4-FFF2-40B4-BE49-F238E27FC236}">
                <a16:creationId xmlns:a16="http://schemas.microsoft.com/office/drawing/2014/main" id="{160EF463-7BA4-C140-B281-29D544D6376D}"/>
              </a:ext>
            </a:extLst>
          </p:cNvPr>
          <p:cNvSpPr txBox="1"/>
          <p:nvPr/>
        </p:nvSpPr>
        <p:spPr>
          <a:xfrm>
            <a:off x="304278" y="3663164"/>
            <a:ext cx="526106" cy="1010533"/>
          </a:xfrm>
          <a:prstGeom prst="rect">
            <a:avLst/>
          </a:prstGeom>
          <a:noFill/>
        </p:spPr>
        <p:txBody>
          <a:bodyPr wrap="none" tIns="320040" rtlCol="0">
            <a:spAutoFit/>
          </a:bodyPr>
          <a:lstStyle/>
          <a:p>
            <a:pPr algn="r">
              <a:lnSpc>
                <a:spcPts val="5000"/>
              </a:lnSpc>
            </a:pPr>
            <a:r>
              <a:rPr lang="en-US" sz="4800" dirty="0">
                <a:solidFill>
                  <a:srgbClr val="002060"/>
                </a:solidFill>
                <a:latin typeface="Century Gothic" panose="020B0502020202020204" pitchFamily="34" charset="0"/>
                <a:ea typeface="Montserrat Light" charset="0"/>
                <a:cs typeface="Montserrat Light" charset="0"/>
              </a:rPr>
              <a:t>3</a:t>
            </a:r>
          </a:p>
        </p:txBody>
      </p:sp>
      <p:sp>
        <p:nvSpPr>
          <p:cNvPr id="46" name="TextBox 45">
            <a:hlinkClick r:id="rId6" action="ppaction://hlinksldjump"/>
            <a:extLst>
              <a:ext uri="{FF2B5EF4-FFF2-40B4-BE49-F238E27FC236}">
                <a16:creationId xmlns:a16="http://schemas.microsoft.com/office/drawing/2014/main" id="{92054AB8-EBC5-1047-AD46-31E6D065CA45}"/>
              </a:ext>
            </a:extLst>
          </p:cNvPr>
          <p:cNvSpPr txBox="1"/>
          <p:nvPr/>
        </p:nvSpPr>
        <p:spPr>
          <a:xfrm>
            <a:off x="304278" y="968339"/>
            <a:ext cx="526106" cy="1010533"/>
          </a:xfrm>
          <a:prstGeom prst="rect">
            <a:avLst/>
          </a:prstGeom>
          <a:noFill/>
        </p:spPr>
        <p:txBody>
          <a:bodyPr wrap="none" tIns="320040" rtlCol="0">
            <a:spAutoFit/>
          </a:bodyPr>
          <a:lstStyle/>
          <a:p>
            <a:pPr algn="r">
              <a:lnSpc>
                <a:spcPts val="5000"/>
              </a:lnSpc>
            </a:pPr>
            <a:r>
              <a:rPr lang="en-US" sz="4800" dirty="0">
                <a:solidFill>
                  <a:srgbClr val="002060"/>
                </a:solidFill>
                <a:latin typeface="Century Gothic" panose="020B0502020202020204" pitchFamily="34" charset="0"/>
                <a:ea typeface="Montserrat Light" charset="0"/>
                <a:cs typeface="Montserrat Light" charset="0"/>
              </a:rPr>
              <a:t>1</a:t>
            </a:r>
          </a:p>
        </p:txBody>
      </p:sp>
      <p:sp>
        <p:nvSpPr>
          <p:cNvPr id="47" name="TextBox 46">
            <a:extLst>
              <a:ext uri="{FF2B5EF4-FFF2-40B4-BE49-F238E27FC236}">
                <a16:creationId xmlns:a16="http://schemas.microsoft.com/office/drawing/2014/main" id="{2548BEE3-A974-DC4E-9E9C-1EE7CFD5EF06}"/>
              </a:ext>
            </a:extLst>
          </p:cNvPr>
          <p:cNvSpPr txBox="1"/>
          <p:nvPr/>
        </p:nvSpPr>
        <p:spPr>
          <a:xfrm>
            <a:off x="936088" y="4097511"/>
            <a:ext cx="2502851" cy="369332"/>
          </a:xfrm>
          <a:prstGeom prst="rect">
            <a:avLst/>
          </a:prstGeom>
          <a:noFill/>
        </p:spPr>
        <p:txBody>
          <a:bodyPr wrap="square" rtlCol="0" anchor="ctr" anchorCtr="0">
            <a:spAutoFit/>
          </a:bodyPr>
          <a:lstStyle/>
          <a:p>
            <a:r>
              <a:rPr lang="en-US" dirty="0">
                <a:latin typeface="Century Gothic" panose="020B0502020202020204" pitchFamily="34" charset="0"/>
                <a:ea typeface="Montserrat Bold" charset="0"/>
                <a:cs typeface="Montserrat Bold" charset="0"/>
              </a:rPr>
              <a:t>PROJECT REPORT</a:t>
            </a:r>
          </a:p>
        </p:txBody>
      </p:sp>
      <p:sp>
        <p:nvSpPr>
          <p:cNvPr id="20" name="Rectangle 7">
            <a:extLst>
              <a:ext uri="{FF2B5EF4-FFF2-40B4-BE49-F238E27FC236}">
                <a16:creationId xmlns:a16="http://schemas.microsoft.com/office/drawing/2014/main" id="{BAE53328-1490-4A25-94F4-2722065C7C89}"/>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21" name="TextBox 20">
            <a:extLst>
              <a:ext uri="{FF2B5EF4-FFF2-40B4-BE49-F238E27FC236}">
                <a16:creationId xmlns:a16="http://schemas.microsoft.com/office/drawing/2014/main" id="{C9228C14-F22A-4B99-8D80-20DD5221B403}"/>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PROJECT TIMELINE PLANNING  |  TABLE OF CONTENTS</a:t>
            </a:r>
            <a:endParaRPr lang="en-US" dirty="0">
              <a:solidFill>
                <a:schemeClr val="bg1"/>
              </a:solidFill>
              <a:latin typeface="Century Gothic" panose="020B0502020202020204" pitchFamily="34" charset="0"/>
              <a:ea typeface="Arial" charset="0"/>
              <a:cs typeface="Arial" charset="0"/>
            </a:endParaRPr>
          </a:p>
        </p:txBody>
      </p:sp>
      <p:sp>
        <p:nvSpPr>
          <p:cNvPr id="22" name="Parallelogram 21">
            <a:extLst>
              <a:ext uri="{FF2B5EF4-FFF2-40B4-BE49-F238E27FC236}">
                <a16:creationId xmlns:a16="http://schemas.microsoft.com/office/drawing/2014/main" id="{4E7A338A-A68D-4497-BC74-20CCB9F380BA}"/>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1799240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5" name="Table 44">
            <a:extLst>
              <a:ext uri="{FF2B5EF4-FFF2-40B4-BE49-F238E27FC236}">
                <a16:creationId xmlns:a16="http://schemas.microsoft.com/office/drawing/2014/main" id="{719927E1-5583-7943-BF22-D526BA6FD289}"/>
              </a:ext>
            </a:extLst>
          </p:cNvPr>
          <p:cNvGraphicFramePr>
            <a:graphicFrameLocks noGrp="1"/>
          </p:cNvGraphicFramePr>
          <p:nvPr>
            <p:extLst>
              <p:ext uri="{D42A27DB-BD31-4B8C-83A1-F6EECF244321}">
                <p14:modId xmlns:p14="http://schemas.microsoft.com/office/powerpoint/2010/main" val="4159123098"/>
              </p:ext>
            </p:extLst>
          </p:nvPr>
        </p:nvGraphicFramePr>
        <p:xfrm>
          <a:off x="312737" y="446846"/>
          <a:ext cx="11492575" cy="5545353"/>
        </p:xfrm>
        <a:graphic>
          <a:graphicData uri="http://schemas.openxmlformats.org/drawingml/2006/table">
            <a:tbl>
              <a:tblPr>
                <a:effectLst>
                  <a:reflection blurRad="6350" stA="50000" endA="300" endPos="55000" dir="5400000" sy="-100000" algn="bl" rotWithShape="0"/>
                </a:effectLst>
                <a:tableStyleId>{5C22544A-7EE6-4342-B048-85BDC9FD1C3A}</a:tableStyleId>
              </a:tblPr>
              <a:tblGrid>
                <a:gridCol w="2768637">
                  <a:extLst>
                    <a:ext uri="{9D8B030D-6E8A-4147-A177-3AD203B41FA5}">
                      <a16:colId xmlns:a16="http://schemas.microsoft.com/office/drawing/2014/main" val="503210791"/>
                    </a:ext>
                  </a:extLst>
                </a:gridCol>
                <a:gridCol w="993622">
                  <a:extLst>
                    <a:ext uri="{9D8B030D-6E8A-4147-A177-3AD203B41FA5}">
                      <a16:colId xmlns:a16="http://schemas.microsoft.com/office/drawing/2014/main" val="2502708123"/>
                    </a:ext>
                  </a:extLst>
                </a:gridCol>
                <a:gridCol w="1611019">
                  <a:extLst>
                    <a:ext uri="{9D8B030D-6E8A-4147-A177-3AD203B41FA5}">
                      <a16:colId xmlns:a16="http://schemas.microsoft.com/office/drawing/2014/main" val="2758091971"/>
                    </a:ext>
                  </a:extLst>
                </a:gridCol>
                <a:gridCol w="684924">
                  <a:extLst>
                    <a:ext uri="{9D8B030D-6E8A-4147-A177-3AD203B41FA5}">
                      <a16:colId xmlns:a16="http://schemas.microsoft.com/office/drawing/2014/main" val="1726921897"/>
                    </a:ext>
                  </a:extLst>
                </a:gridCol>
                <a:gridCol w="684924">
                  <a:extLst>
                    <a:ext uri="{9D8B030D-6E8A-4147-A177-3AD203B41FA5}">
                      <a16:colId xmlns:a16="http://schemas.microsoft.com/office/drawing/2014/main" val="2027885230"/>
                    </a:ext>
                  </a:extLst>
                </a:gridCol>
                <a:gridCol w="928077">
                  <a:extLst>
                    <a:ext uri="{9D8B030D-6E8A-4147-A177-3AD203B41FA5}">
                      <a16:colId xmlns:a16="http://schemas.microsoft.com/office/drawing/2014/main" val="3692474588"/>
                    </a:ext>
                  </a:extLst>
                </a:gridCol>
                <a:gridCol w="3821372">
                  <a:extLst>
                    <a:ext uri="{9D8B030D-6E8A-4147-A177-3AD203B41FA5}">
                      <a16:colId xmlns:a16="http://schemas.microsoft.com/office/drawing/2014/main" val="3827231447"/>
                    </a:ext>
                  </a:extLst>
                </a:gridCol>
              </a:tblGrid>
              <a:tr h="380564">
                <a:tc>
                  <a:txBody>
                    <a:bodyPr/>
                    <a:lstStyle/>
                    <a:p>
                      <a:pPr algn="l" fontAlgn="ctr"/>
                      <a:r>
                        <a:rPr lang="en-US" sz="1100" u="none" strike="noStrike" dirty="0">
                          <a:effectLst/>
                          <a:latin typeface="Century Gothic" panose="020B0502020202020204" pitchFamily="34" charset="0"/>
                        </a:rPr>
                        <a:t>TASK NAME</a:t>
                      </a:r>
                      <a:endParaRPr lang="en-US" sz="1100" b="1" i="0" u="none" strike="noStrike" dirty="0">
                        <a:solidFill>
                          <a:srgbClr val="FFFFFF"/>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l" fontAlgn="ctr"/>
                      <a:r>
                        <a:rPr lang="en-US" sz="1100" u="none" strike="noStrike" dirty="0">
                          <a:effectLst/>
                          <a:latin typeface="Century Gothic" panose="020B0502020202020204" pitchFamily="34" charset="0"/>
                        </a:rPr>
                        <a:t>STATUS</a:t>
                      </a:r>
                      <a:endParaRPr lang="en-US" sz="1100" b="1" i="0" u="none" strike="noStrike" dirty="0">
                        <a:solidFill>
                          <a:srgbClr val="FFFFFF"/>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l" fontAlgn="ctr"/>
                      <a:r>
                        <a:rPr lang="en-US" sz="1100" u="none" strike="noStrike" dirty="0">
                          <a:effectLst/>
                          <a:latin typeface="Century Gothic" panose="020B0502020202020204" pitchFamily="34" charset="0"/>
                        </a:rPr>
                        <a:t>ASSIGNED TO</a:t>
                      </a:r>
                      <a:endParaRPr lang="en-US" sz="1100" b="1" i="0" u="none" strike="noStrike" dirty="0">
                        <a:solidFill>
                          <a:srgbClr val="FFFFFF"/>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ctr" fontAlgn="ctr"/>
                      <a:r>
                        <a:rPr lang="en-US" sz="1100" u="none" strike="noStrike" dirty="0">
                          <a:effectLst/>
                          <a:latin typeface="Century Gothic" panose="020B0502020202020204" pitchFamily="34" charset="0"/>
                        </a:rPr>
                        <a:t>START DATE</a:t>
                      </a:r>
                      <a:endParaRPr lang="en-US" sz="1100" b="1" i="0" u="none" strike="noStrike" dirty="0">
                        <a:solidFill>
                          <a:srgbClr val="FFFFFF"/>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ctr" fontAlgn="ctr"/>
                      <a:r>
                        <a:rPr lang="en-US" sz="1100" u="none" strike="noStrike" dirty="0">
                          <a:effectLst/>
                          <a:latin typeface="Century Gothic" panose="020B0502020202020204" pitchFamily="34" charset="0"/>
                        </a:rPr>
                        <a:t>END DATE</a:t>
                      </a:r>
                      <a:endParaRPr lang="en-US" sz="1100" b="1" i="0" u="none" strike="noStrike" dirty="0">
                        <a:solidFill>
                          <a:srgbClr val="FFFFFF"/>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ctr" fontAlgn="ctr"/>
                      <a:r>
                        <a:rPr lang="en-US" sz="1100" u="none" strike="noStrike" dirty="0">
                          <a:effectLst/>
                          <a:latin typeface="Century Gothic" panose="020B0502020202020204" pitchFamily="34" charset="0"/>
                        </a:rPr>
                        <a:t>DURATION </a:t>
                      </a:r>
                    </a:p>
                    <a:p>
                      <a:pPr algn="ctr" fontAlgn="ctr"/>
                      <a:r>
                        <a:rPr lang="en-US" sz="1100" u="none" strike="noStrike" dirty="0">
                          <a:effectLst/>
                          <a:latin typeface="Century Gothic" panose="020B0502020202020204" pitchFamily="34" charset="0"/>
                        </a:rPr>
                        <a:t>in days</a:t>
                      </a:r>
                      <a:endParaRPr lang="en-US" sz="1100" b="1" i="0" u="none" strike="noStrike" dirty="0">
                        <a:solidFill>
                          <a:srgbClr val="FFFFFF"/>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l" fontAlgn="ctr"/>
                      <a:r>
                        <a:rPr lang="en-US" sz="1100" u="none" strike="noStrike" dirty="0">
                          <a:effectLst/>
                          <a:latin typeface="Century Gothic" panose="020B0502020202020204" pitchFamily="34" charset="0"/>
                        </a:rPr>
                        <a:t>COMMENTS</a:t>
                      </a:r>
                      <a:endParaRPr lang="en-US" sz="1100" b="1" i="0" u="none" strike="noStrike" dirty="0">
                        <a:solidFill>
                          <a:srgbClr val="FFFFFF"/>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2005904566"/>
                  </a:ext>
                </a:extLst>
              </a:tr>
              <a:tr h="271831">
                <a:tc>
                  <a:txBody>
                    <a:bodyPr/>
                    <a:lstStyle/>
                    <a:p>
                      <a:pPr algn="l" rtl="0" fontAlgn="ctr"/>
                      <a:r>
                        <a:rPr lang="en-US" sz="1200" u="none" strike="noStrike" dirty="0">
                          <a:effectLst/>
                          <a:latin typeface="Century Gothic" panose="020B0502020202020204" pitchFamily="34" charset="0"/>
                        </a:rPr>
                        <a:t>Task 1 - enter your own text here</a:t>
                      </a: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200" u="none" strike="noStrike" dirty="0">
                          <a:effectLst/>
                          <a:latin typeface="Century Gothic" panose="020B0502020202020204" pitchFamily="34" charset="0"/>
                        </a:rPr>
                        <a:t>Complete</a:t>
                      </a: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200" u="none" strike="noStrike" dirty="0">
                          <a:effectLst/>
                          <a:latin typeface="Century Gothic" panose="020B0502020202020204" pitchFamily="34" charset="0"/>
                        </a:rPr>
                        <a:t>01/16</a:t>
                      </a: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200" u="none" strike="noStrike" dirty="0">
                          <a:effectLst/>
                          <a:latin typeface="Century Gothic" panose="020B0502020202020204" pitchFamily="34" charset="0"/>
                        </a:rPr>
                        <a:t>01/16</a:t>
                      </a: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200" u="none" strike="noStrike" dirty="0">
                          <a:effectLst/>
                          <a:latin typeface="Century Gothic" panose="020B0502020202020204" pitchFamily="34" charset="0"/>
                        </a:rPr>
                        <a:t>1</a:t>
                      </a: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116126271"/>
                  </a:ext>
                </a:extLst>
              </a:tr>
              <a:tr h="271831">
                <a:tc>
                  <a:txBody>
                    <a:bodyPr/>
                    <a:lstStyle/>
                    <a:p>
                      <a:pPr algn="l" fontAlgn="ctr"/>
                      <a:r>
                        <a:rPr lang="en-US" sz="1200" u="none" strike="noStrike" dirty="0">
                          <a:effectLst/>
                          <a:latin typeface="Century Gothic" panose="020B0502020202020204" pitchFamily="34" charset="0"/>
                        </a:rPr>
                        <a:t>Subtask 1.1</a:t>
                      </a: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en-US" sz="1200" u="none" strike="noStrike" dirty="0">
                          <a:effectLst/>
                          <a:latin typeface="Century Gothic" panose="020B0502020202020204" pitchFamily="34" charset="0"/>
                        </a:rPr>
                        <a:t>Complete</a:t>
                      </a: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fontAlgn="ctr"/>
                      <a:r>
                        <a:rPr lang="en-US" sz="1200" u="none" strike="noStrike" dirty="0">
                          <a:effectLst/>
                          <a:latin typeface="Century Gothic" panose="020B0502020202020204" pitchFamily="34" charset="0"/>
                        </a:rPr>
                        <a:t>01/18</a:t>
                      </a: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fontAlgn="ctr"/>
                      <a:r>
                        <a:rPr lang="en-US" sz="1200" u="none" strike="noStrike" dirty="0">
                          <a:effectLst/>
                          <a:latin typeface="Century Gothic" panose="020B0502020202020204" pitchFamily="34" charset="0"/>
                        </a:rPr>
                        <a:t>01/21</a:t>
                      </a: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200" u="none" strike="noStrike" dirty="0">
                          <a:effectLst/>
                          <a:latin typeface="Century Gothic" panose="020B0502020202020204" pitchFamily="34" charset="0"/>
                        </a:rPr>
                        <a:t>4</a:t>
                      </a: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4164349300"/>
                  </a:ext>
                </a:extLst>
              </a:tr>
              <a:tr h="271831">
                <a:tc>
                  <a:txBody>
                    <a:bodyPr/>
                    <a:lstStyle/>
                    <a:p>
                      <a:pPr algn="l" rtl="0" fontAlgn="ctr"/>
                      <a:r>
                        <a:rPr lang="en-US" sz="1200" u="none" strike="noStrike" dirty="0">
                          <a:effectLst/>
                          <a:latin typeface="Century Gothic" panose="020B0502020202020204" pitchFamily="34" charset="0"/>
                        </a:rPr>
                        <a:t>Task 2 - enter your own text here</a:t>
                      </a: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en-US" sz="1200" u="none" strike="noStrike" dirty="0">
                          <a:effectLst/>
                          <a:latin typeface="Century Gothic" panose="020B0502020202020204" pitchFamily="34" charset="0"/>
                        </a:rPr>
                        <a:t>Complete</a:t>
                      </a: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fontAlgn="ctr"/>
                      <a:r>
                        <a:rPr lang="en-US" sz="1200" u="none" strike="noStrike" dirty="0">
                          <a:effectLst/>
                          <a:latin typeface="Century Gothic" panose="020B0502020202020204" pitchFamily="34" charset="0"/>
                        </a:rPr>
                        <a:t>01/22</a:t>
                      </a: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fontAlgn="ctr"/>
                      <a:r>
                        <a:rPr lang="en-US" sz="1200" u="none" strike="noStrike" dirty="0">
                          <a:effectLst/>
                          <a:latin typeface="Century Gothic" panose="020B0502020202020204" pitchFamily="34" charset="0"/>
                        </a:rPr>
                        <a:t>01/22</a:t>
                      </a: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200" u="none" strike="noStrike" dirty="0">
                          <a:effectLst/>
                          <a:latin typeface="Century Gothic" panose="020B0502020202020204" pitchFamily="34" charset="0"/>
                        </a:rPr>
                        <a:t>1</a:t>
                      </a: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010844664"/>
                  </a:ext>
                </a:extLst>
              </a:tr>
              <a:tr h="271831">
                <a:tc>
                  <a:txBody>
                    <a:bodyPr/>
                    <a:lstStyle/>
                    <a:p>
                      <a:pPr algn="l" fontAlgn="ctr"/>
                      <a:r>
                        <a:rPr lang="en-US" sz="1200" u="none" strike="noStrike" dirty="0">
                          <a:effectLst/>
                          <a:latin typeface="Century Gothic" panose="020B0502020202020204" pitchFamily="34" charset="0"/>
                        </a:rPr>
                        <a:t>Subtask 2.1</a:t>
                      </a: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200" u="none" strike="noStrike" dirty="0">
                          <a:effectLst/>
                          <a:latin typeface="Century Gothic" panose="020B0502020202020204" pitchFamily="34" charset="0"/>
                        </a:rPr>
                        <a:t>In Progress</a:t>
                      </a: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fontAlgn="ctr"/>
                      <a:r>
                        <a:rPr lang="en-US" sz="1200" u="none" strike="noStrike" dirty="0">
                          <a:effectLst/>
                          <a:latin typeface="Century Gothic" panose="020B0502020202020204" pitchFamily="34" charset="0"/>
                        </a:rPr>
                        <a:t>01/22</a:t>
                      </a: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fontAlgn="ctr"/>
                      <a:r>
                        <a:rPr lang="en-US" sz="1200" u="none" strike="noStrike" dirty="0">
                          <a:effectLst/>
                          <a:latin typeface="Century Gothic" panose="020B0502020202020204" pitchFamily="34" charset="0"/>
                        </a:rPr>
                        <a:t>01/23</a:t>
                      </a: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200" u="none" strike="noStrike" dirty="0">
                          <a:effectLst/>
                          <a:latin typeface="Century Gothic" panose="020B0502020202020204" pitchFamily="34" charset="0"/>
                        </a:rPr>
                        <a:t>2</a:t>
                      </a: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754930472"/>
                  </a:ext>
                </a:extLst>
              </a:tr>
              <a:tr h="271831">
                <a:tc>
                  <a:txBody>
                    <a:bodyPr/>
                    <a:lstStyle/>
                    <a:p>
                      <a:pPr algn="l" rtl="0" fontAlgn="ctr"/>
                      <a:r>
                        <a:rPr lang="en-US" sz="1200" u="none" strike="noStrike" dirty="0">
                          <a:effectLst/>
                          <a:latin typeface="Century Gothic" panose="020B0502020202020204" pitchFamily="34" charset="0"/>
                        </a:rPr>
                        <a:t>Task 3</a:t>
                      </a: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en-US" sz="1200" u="none" strike="noStrike" dirty="0">
                          <a:effectLst/>
                          <a:latin typeface="Century Gothic" panose="020B0502020202020204" pitchFamily="34" charset="0"/>
                        </a:rPr>
                        <a:t>In Progress</a:t>
                      </a: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fontAlgn="ctr"/>
                      <a:r>
                        <a:rPr lang="en-US" sz="1200" u="none" strike="noStrike" dirty="0">
                          <a:effectLst/>
                          <a:latin typeface="Century Gothic" panose="020B0502020202020204" pitchFamily="34" charset="0"/>
                        </a:rPr>
                        <a:t>01/22</a:t>
                      </a: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fontAlgn="ctr"/>
                      <a:r>
                        <a:rPr lang="en-US" sz="1200" u="none" strike="noStrike" dirty="0">
                          <a:effectLst/>
                          <a:latin typeface="Century Gothic" panose="020B0502020202020204" pitchFamily="34" charset="0"/>
                        </a:rPr>
                        <a:t>01/28</a:t>
                      </a: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200" u="none" strike="noStrike" dirty="0">
                          <a:effectLst/>
                          <a:latin typeface="Century Gothic" panose="020B0502020202020204" pitchFamily="34" charset="0"/>
                        </a:rPr>
                        <a:t>7</a:t>
                      </a: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276521801"/>
                  </a:ext>
                </a:extLst>
              </a:tr>
              <a:tr h="271831">
                <a:tc>
                  <a:txBody>
                    <a:bodyPr/>
                    <a:lstStyle/>
                    <a:p>
                      <a:pPr algn="l" rtl="0" fontAlgn="ctr"/>
                      <a:r>
                        <a:rPr lang="en-US" sz="1200" u="none" strike="noStrike" dirty="0">
                          <a:effectLst/>
                          <a:latin typeface="Century Gothic" panose="020B0502020202020204" pitchFamily="34" charset="0"/>
                        </a:rPr>
                        <a:t>Task 4</a:t>
                      </a: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en-US" sz="1200" u="none" strike="noStrike" dirty="0">
                          <a:effectLst/>
                          <a:latin typeface="Century Gothic" panose="020B0502020202020204" pitchFamily="34" charset="0"/>
                        </a:rPr>
                        <a:t>On Hold</a:t>
                      </a: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fontAlgn="ctr"/>
                      <a:r>
                        <a:rPr lang="en-US" sz="1200" u="none" strike="noStrike" dirty="0">
                          <a:effectLst/>
                          <a:latin typeface="Century Gothic" panose="020B0502020202020204" pitchFamily="34" charset="0"/>
                        </a:rPr>
                        <a:t>01/27</a:t>
                      </a: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fontAlgn="ctr"/>
                      <a:r>
                        <a:rPr lang="en-US" sz="1200" u="none" strike="noStrike" dirty="0">
                          <a:effectLst/>
                          <a:latin typeface="Century Gothic" panose="020B0502020202020204" pitchFamily="34" charset="0"/>
                        </a:rPr>
                        <a:t>01/29</a:t>
                      </a: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200" u="none" strike="noStrike" dirty="0">
                          <a:effectLst/>
                          <a:latin typeface="Century Gothic" panose="020B0502020202020204" pitchFamily="34" charset="0"/>
                        </a:rPr>
                        <a:t>3</a:t>
                      </a: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705035628"/>
                  </a:ext>
                </a:extLst>
              </a:tr>
              <a:tr h="271831">
                <a:tc>
                  <a:txBody>
                    <a:bodyPr/>
                    <a:lstStyle/>
                    <a:p>
                      <a:pPr algn="l" fontAlgn="ctr"/>
                      <a:r>
                        <a:rPr lang="en-US" sz="1200" u="none" strike="noStrike" dirty="0">
                          <a:effectLst/>
                          <a:latin typeface="Century Gothic" panose="020B0502020202020204" pitchFamily="34" charset="0"/>
                        </a:rPr>
                        <a:t>Task 5</a:t>
                      </a: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en-US" sz="1200" u="none" strike="noStrike" dirty="0">
                          <a:effectLst/>
                          <a:latin typeface="Century Gothic" panose="020B0502020202020204" pitchFamily="34" charset="0"/>
                        </a:rPr>
                        <a:t>In Progress</a:t>
                      </a: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200" u="none" strike="noStrike" dirty="0">
                          <a:effectLst/>
                          <a:latin typeface="Century Gothic" panose="020B0502020202020204" pitchFamily="34" charset="0"/>
                        </a:rPr>
                        <a:t>01/28</a:t>
                      </a: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200" u="none" strike="noStrike" dirty="0">
                          <a:effectLst/>
                          <a:latin typeface="Century Gothic" panose="020B0502020202020204" pitchFamily="34" charset="0"/>
                        </a:rPr>
                        <a:t>01/31</a:t>
                      </a: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200" u="none" strike="noStrike" dirty="0">
                          <a:effectLst/>
                          <a:latin typeface="Century Gothic" panose="020B0502020202020204" pitchFamily="34" charset="0"/>
                        </a:rPr>
                        <a:t>4</a:t>
                      </a: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178390298"/>
                  </a:ext>
                </a:extLst>
              </a:tr>
              <a:tr h="271831">
                <a:tc>
                  <a:txBody>
                    <a:bodyPr/>
                    <a:lstStyle/>
                    <a:p>
                      <a:pPr algn="l" fontAlgn="ctr"/>
                      <a:r>
                        <a:rPr lang="en-US" sz="1200" u="none" strike="noStrike" dirty="0">
                          <a:effectLst/>
                          <a:latin typeface="Century Gothic" panose="020B0502020202020204" pitchFamily="34" charset="0"/>
                        </a:rPr>
                        <a:t>Task 6</a:t>
                      </a: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en-US" sz="1200" u="none" strike="noStrike" dirty="0">
                          <a:effectLst/>
                          <a:latin typeface="Century Gothic" panose="020B0502020202020204" pitchFamily="34" charset="0"/>
                        </a:rPr>
                        <a:t>In Progress</a:t>
                      </a: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200" u="none" strike="noStrike" dirty="0">
                          <a:effectLst/>
                          <a:latin typeface="Century Gothic" panose="020B0502020202020204" pitchFamily="34" charset="0"/>
                        </a:rPr>
                        <a:t>01/29</a:t>
                      </a: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200" u="none" strike="noStrike" dirty="0">
                          <a:effectLst/>
                          <a:latin typeface="Century Gothic" panose="020B0502020202020204" pitchFamily="34" charset="0"/>
                        </a:rPr>
                        <a:t>02/09</a:t>
                      </a: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200" u="none" strike="noStrike" dirty="0">
                          <a:effectLst/>
                          <a:latin typeface="Century Gothic" panose="020B0502020202020204" pitchFamily="34" charset="0"/>
                        </a:rPr>
                        <a:t>12</a:t>
                      </a: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30775808"/>
                  </a:ext>
                </a:extLst>
              </a:tr>
              <a:tr h="271831">
                <a:tc>
                  <a:txBody>
                    <a:bodyPr/>
                    <a:lstStyle/>
                    <a:p>
                      <a:pPr algn="l" fontAlgn="ctr"/>
                      <a:r>
                        <a:rPr lang="en-US" sz="1200" u="none" strike="noStrike" dirty="0">
                          <a:effectLst/>
                          <a:latin typeface="Century Gothic" panose="020B0502020202020204" pitchFamily="34" charset="0"/>
                        </a:rPr>
                        <a:t>Task 7</a:t>
                      </a: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en-US" sz="1200" u="none" strike="noStrike" dirty="0">
                          <a:effectLst/>
                          <a:latin typeface="Century Gothic" panose="020B0502020202020204" pitchFamily="34" charset="0"/>
                        </a:rPr>
                        <a:t>Not Started</a:t>
                      </a: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200" u="none" strike="noStrike" dirty="0">
                          <a:effectLst/>
                          <a:latin typeface="Century Gothic" panose="020B0502020202020204" pitchFamily="34" charset="0"/>
                        </a:rPr>
                        <a:t>02/02</a:t>
                      </a: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200" u="none" strike="noStrike" dirty="0">
                          <a:effectLst/>
                          <a:latin typeface="Century Gothic" panose="020B0502020202020204" pitchFamily="34" charset="0"/>
                        </a:rPr>
                        <a:t>02/02</a:t>
                      </a: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200" u="none" strike="noStrike" dirty="0">
                          <a:effectLst/>
                          <a:latin typeface="Century Gothic" panose="020B0502020202020204" pitchFamily="34" charset="0"/>
                        </a:rPr>
                        <a:t>1</a:t>
                      </a: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742749397"/>
                  </a:ext>
                </a:extLst>
              </a:tr>
              <a:tr h="271831">
                <a:tc>
                  <a:txBody>
                    <a:bodyPr/>
                    <a:lstStyle/>
                    <a:p>
                      <a:pPr algn="l" fontAlgn="ctr"/>
                      <a:r>
                        <a:rPr lang="en-US" sz="1200" u="none" strike="noStrike" dirty="0">
                          <a:effectLst/>
                          <a:latin typeface="Century Gothic" panose="020B0502020202020204" pitchFamily="34" charset="0"/>
                        </a:rPr>
                        <a:t>Task 8</a:t>
                      </a: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en-US" sz="1200" u="none" strike="noStrike" dirty="0">
                          <a:effectLst/>
                          <a:latin typeface="Century Gothic" panose="020B0502020202020204" pitchFamily="34" charset="0"/>
                        </a:rPr>
                        <a:t>Not Started</a:t>
                      </a: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200" u="none" strike="noStrike" dirty="0">
                          <a:effectLst/>
                          <a:latin typeface="Century Gothic" panose="020B0502020202020204" pitchFamily="34" charset="0"/>
                        </a:rPr>
                        <a:t>02/04</a:t>
                      </a: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200" u="none" strike="noStrike" dirty="0">
                          <a:effectLst/>
                          <a:latin typeface="Century Gothic" panose="020B0502020202020204" pitchFamily="34" charset="0"/>
                        </a:rPr>
                        <a:t>02/06</a:t>
                      </a: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200" u="none" strike="noStrike" dirty="0">
                          <a:effectLst/>
                          <a:latin typeface="Century Gothic" panose="020B0502020202020204" pitchFamily="34" charset="0"/>
                        </a:rPr>
                        <a:t>3</a:t>
                      </a: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418885804"/>
                  </a:ext>
                </a:extLst>
              </a:tr>
              <a:tr h="271831">
                <a:tc>
                  <a:txBody>
                    <a:bodyPr/>
                    <a:lstStyle/>
                    <a:p>
                      <a:pPr algn="l" fontAlgn="ctr"/>
                      <a:r>
                        <a:rPr lang="en-US" sz="1200" u="none" strike="noStrike" dirty="0">
                          <a:effectLst/>
                          <a:latin typeface="Century Gothic" panose="020B0502020202020204" pitchFamily="34" charset="0"/>
                        </a:rPr>
                        <a:t>Task 9</a:t>
                      </a: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en-US" sz="1200" u="none" strike="noStrike" dirty="0">
                          <a:effectLst/>
                          <a:latin typeface="Century Gothic" panose="020B0502020202020204" pitchFamily="34" charset="0"/>
                        </a:rPr>
                        <a:t>Not Started</a:t>
                      </a: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200" u="none" strike="noStrike" dirty="0">
                          <a:effectLst/>
                          <a:latin typeface="Century Gothic" panose="020B0502020202020204" pitchFamily="34" charset="0"/>
                        </a:rPr>
                        <a:t>02/07</a:t>
                      </a: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200" u="none" strike="noStrike" dirty="0">
                          <a:effectLst/>
                          <a:latin typeface="Century Gothic" panose="020B0502020202020204" pitchFamily="34" charset="0"/>
                        </a:rPr>
                        <a:t>02/10</a:t>
                      </a: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200" u="none" strike="noStrike" dirty="0">
                          <a:effectLst/>
                          <a:latin typeface="Century Gothic" panose="020B0502020202020204" pitchFamily="34" charset="0"/>
                        </a:rPr>
                        <a:t>4</a:t>
                      </a: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465929483"/>
                  </a:ext>
                </a:extLst>
              </a:tr>
              <a:tr h="271831">
                <a:tc>
                  <a:txBody>
                    <a:bodyPr/>
                    <a:lstStyle/>
                    <a:p>
                      <a:pPr algn="l" fontAlgn="ctr"/>
                      <a:r>
                        <a:rPr lang="en-US" sz="1200" u="none" strike="noStrike" dirty="0">
                          <a:effectLst/>
                          <a:latin typeface="Century Gothic" panose="020B0502020202020204" pitchFamily="34" charset="0"/>
                        </a:rPr>
                        <a:t>Task 10</a:t>
                      </a: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en-US" sz="1200" u="none" strike="noStrike" dirty="0">
                          <a:effectLst/>
                          <a:latin typeface="Century Gothic" panose="020B0502020202020204" pitchFamily="34" charset="0"/>
                        </a:rPr>
                        <a:t>Not Started</a:t>
                      </a: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200" u="none" strike="noStrike" dirty="0">
                          <a:effectLst/>
                          <a:latin typeface="Century Gothic" panose="020B0502020202020204" pitchFamily="34" charset="0"/>
                        </a:rPr>
                        <a:t>02/09</a:t>
                      </a: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200" u="none" strike="noStrike" dirty="0">
                          <a:effectLst/>
                          <a:latin typeface="Century Gothic" panose="020B0502020202020204" pitchFamily="34" charset="0"/>
                        </a:rPr>
                        <a:t>02/12</a:t>
                      </a: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200" u="none" strike="noStrike" dirty="0">
                          <a:effectLst/>
                          <a:latin typeface="Century Gothic" panose="020B0502020202020204" pitchFamily="34" charset="0"/>
                        </a:rPr>
                        <a:t>4</a:t>
                      </a: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715560351"/>
                  </a:ext>
                </a:extLst>
              </a:tr>
              <a:tr h="271831">
                <a:tc>
                  <a:txBody>
                    <a:bodyPr/>
                    <a:lstStyle/>
                    <a:p>
                      <a:pPr algn="l" fontAlgn="ctr"/>
                      <a:r>
                        <a:rPr lang="en-US" sz="1200" u="none" strike="noStrike" dirty="0">
                          <a:effectLst/>
                          <a:latin typeface="Century Gothic" panose="020B0502020202020204" pitchFamily="34" charset="0"/>
                        </a:rPr>
                        <a:t>Task 11</a:t>
                      </a: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en-US" sz="1200" u="none" strike="noStrike" dirty="0">
                          <a:effectLst/>
                          <a:latin typeface="Century Gothic" panose="020B0502020202020204" pitchFamily="34" charset="0"/>
                        </a:rPr>
                        <a:t>Not Started</a:t>
                      </a: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200" u="none" strike="noStrike" dirty="0">
                          <a:effectLst/>
                          <a:latin typeface="Century Gothic" panose="020B0502020202020204" pitchFamily="34" charset="0"/>
                        </a:rPr>
                        <a:t>02/11</a:t>
                      </a: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200" u="none" strike="noStrike" dirty="0">
                          <a:effectLst/>
                          <a:latin typeface="Century Gothic" panose="020B0502020202020204" pitchFamily="34" charset="0"/>
                        </a:rPr>
                        <a:t>02/14</a:t>
                      </a: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200" u="none" strike="noStrike" dirty="0">
                          <a:effectLst/>
                          <a:latin typeface="Century Gothic" panose="020B0502020202020204" pitchFamily="34" charset="0"/>
                        </a:rPr>
                        <a:t>4</a:t>
                      </a: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725410519"/>
                  </a:ext>
                </a:extLst>
              </a:tr>
              <a:tr h="271831">
                <a:tc>
                  <a:txBody>
                    <a:bodyPr/>
                    <a:lstStyle/>
                    <a:p>
                      <a:pPr algn="l" fontAlgn="ctr"/>
                      <a:r>
                        <a:rPr lang="en-US" sz="1200" u="none" strike="noStrike" dirty="0">
                          <a:effectLst/>
                          <a:latin typeface="Century Gothic" panose="020B0502020202020204" pitchFamily="34" charset="0"/>
                        </a:rPr>
                        <a:t>Task 12</a:t>
                      </a: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en-US" sz="1200" u="none" strike="noStrike" dirty="0">
                          <a:effectLst/>
                          <a:latin typeface="Century Gothic" panose="020B0502020202020204" pitchFamily="34" charset="0"/>
                        </a:rPr>
                        <a:t>Not Started</a:t>
                      </a: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200" u="none" strike="noStrike" dirty="0">
                          <a:effectLst/>
                          <a:latin typeface="Century Gothic" panose="020B0502020202020204" pitchFamily="34" charset="0"/>
                        </a:rPr>
                        <a:t>02/10</a:t>
                      </a: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200" u="none" strike="noStrike" dirty="0">
                          <a:effectLst/>
                          <a:latin typeface="Century Gothic" panose="020B0502020202020204" pitchFamily="34" charset="0"/>
                        </a:rPr>
                        <a:t>02/17</a:t>
                      </a: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200" u="none" strike="noStrike" dirty="0">
                          <a:effectLst/>
                          <a:latin typeface="Century Gothic" panose="020B0502020202020204" pitchFamily="34" charset="0"/>
                        </a:rPr>
                        <a:t>8</a:t>
                      </a: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754821969"/>
                  </a:ext>
                </a:extLst>
              </a:tr>
              <a:tr h="271831">
                <a:tc>
                  <a:txBody>
                    <a:bodyPr/>
                    <a:lstStyle/>
                    <a:p>
                      <a:pPr algn="l" fontAlgn="ctr"/>
                      <a:r>
                        <a:rPr lang="en-US" sz="1200" u="none" strike="noStrike" dirty="0">
                          <a:effectLst/>
                          <a:latin typeface="Century Gothic" panose="020B0502020202020204" pitchFamily="34" charset="0"/>
                        </a:rPr>
                        <a:t>Task 13</a:t>
                      </a: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en-US" sz="1200" u="none" strike="noStrike" dirty="0">
                          <a:effectLst/>
                          <a:latin typeface="Century Gothic" panose="020B0502020202020204" pitchFamily="34" charset="0"/>
                        </a:rPr>
                        <a:t>Not Started</a:t>
                      </a: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200" u="none" strike="noStrike" dirty="0">
                          <a:effectLst/>
                          <a:latin typeface="Century Gothic" panose="020B0502020202020204" pitchFamily="34" charset="0"/>
                        </a:rPr>
                        <a:t>02/15</a:t>
                      </a: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200" u="none" strike="noStrike" dirty="0">
                          <a:effectLst/>
                          <a:latin typeface="Century Gothic" panose="020B0502020202020204" pitchFamily="34" charset="0"/>
                        </a:rPr>
                        <a:t>02/17</a:t>
                      </a: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200" u="none" strike="noStrike" dirty="0">
                          <a:effectLst/>
                          <a:latin typeface="Century Gothic" panose="020B0502020202020204" pitchFamily="34" charset="0"/>
                        </a:rPr>
                        <a:t>3</a:t>
                      </a: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521902438"/>
                  </a:ext>
                </a:extLst>
              </a:tr>
              <a:tr h="271831">
                <a:tc>
                  <a:txBody>
                    <a:bodyPr/>
                    <a:lstStyle/>
                    <a:p>
                      <a:pPr algn="l" fontAlgn="ctr"/>
                      <a:r>
                        <a:rPr lang="en-US" sz="1200" u="none" strike="noStrike" dirty="0">
                          <a:effectLst/>
                          <a:latin typeface="Century Gothic" panose="020B0502020202020204" pitchFamily="34" charset="0"/>
                        </a:rPr>
                        <a:t>Task 14</a:t>
                      </a: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en-US" sz="1200" u="none" strike="noStrike" dirty="0">
                          <a:effectLst/>
                          <a:latin typeface="Century Gothic" panose="020B0502020202020204" pitchFamily="34" charset="0"/>
                        </a:rPr>
                        <a:t>Not Started</a:t>
                      </a: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200" u="none" strike="noStrike" dirty="0">
                          <a:effectLst/>
                          <a:latin typeface="Century Gothic" panose="020B0502020202020204" pitchFamily="34" charset="0"/>
                        </a:rPr>
                        <a:t>02/15</a:t>
                      </a: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200" u="none" strike="noStrike" dirty="0">
                          <a:effectLst/>
                          <a:latin typeface="Century Gothic" panose="020B0502020202020204" pitchFamily="34" charset="0"/>
                        </a:rPr>
                        <a:t>02/15</a:t>
                      </a: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200" u="none" strike="noStrike" dirty="0">
                          <a:effectLst/>
                          <a:latin typeface="Century Gothic" panose="020B0502020202020204" pitchFamily="34" charset="0"/>
                        </a:rPr>
                        <a:t>1</a:t>
                      </a: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887581960"/>
                  </a:ext>
                </a:extLst>
              </a:tr>
              <a:tr h="271831">
                <a:tc>
                  <a:txBody>
                    <a:bodyPr/>
                    <a:lstStyle/>
                    <a:p>
                      <a:pPr algn="l" fontAlgn="ctr"/>
                      <a:r>
                        <a:rPr lang="en-US" sz="1200" u="none" strike="noStrike" dirty="0">
                          <a:effectLst/>
                          <a:latin typeface="Century Gothic" panose="020B0502020202020204" pitchFamily="34" charset="0"/>
                        </a:rPr>
                        <a:t>Task 15</a:t>
                      </a: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en-US" sz="1200" u="none" strike="noStrike" dirty="0">
                          <a:effectLst/>
                          <a:latin typeface="Century Gothic" panose="020B0502020202020204" pitchFamily="34" charset="0"/>
                        </a:rPr>
                        <a:t>Not Started</a:t>
                      </a: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200" u="none" strike="noStrike" dirty="0">
                          <a:effectLst/>
                          <a:latin typeface="Century Gothic" panose="020B0502020202020204" pitchFamily="34" charset="0"/>
                        </a:rPr>
                        <a:t>02/15</a:t>
                      </a: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200" u="none" strike="noStrike" dirty="0">
                          <a:effectLst/>
                          <a:latin typeface="Century Gothic" panose="020B0502020202020204" pitchFamily="34" charset="0"/>
                        </a:rPr>
                        <a:t>02/16</a:t>
                      </a: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200" u="none" strike="noStrike" dirty="0">
                          <a:effectLst/>
                          <a:latin typeface="Century Gothic" panose="020B0502020202020204" pitchFamily="34" charset="0"/>
                        </a:rPr>
                        <a:t>2</a:t>
                      </a: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184167850"/>
                  </a:ext>
                </a:extLst>
              </a:tr>
              <a:tr h="271831">
                <a:tc>
                  <a:txBody>
                    <a:bodyPr/>
                    <a:lstStyle/>
                    <a:p>
                      <a:pPr algn="l" fontAlgn="ctr"/>
                      <a:r>
                        <a:rPr lang="en-US" sz="1200" u="none" strike="noStrike" dirty="0">
                          <a:effectLst/>
                          <a:latin typeface="Century Gothic" panose="020B0502020202020204" pitchFamily="34" charset="0"/>
                        </a:rPr>
                        <a:t>Task 16</a:t>
                      </a: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en-US" sz="1200" u="none" strike="noStrike" dirty="0">
                          <a:effectLst/>
                          <a:latin typeface="Century Gothic" panose="020B0502020202020204" pitchFamily="34" charset="0"/>
                        </a:rPr>
                        <a:t>Not Started</a:t>
                      </a: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200" u="none" strike="noStrike" dirty="0">
                          <a:effectLst/>
                          <a:latin typeface="Century Gothic" panose="020B0502020202020204" pitchFamily="34" charset="0"/>
                        </a:rPr>
                        <a:t>02/16</a:t>
                      </a: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200" u="none" strike="noStrike" dirty="0">
                          <a:effectLst/>
                          <a:latin typeface="Century Gothic" panose="020B0502020202020204" pitchFamily="34" charset="0"/>
                        </a:rPr>
                        <a:t>02/16</a:t>
                      </a: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200" u="none" strike="noStrike" dirty="0">
                          <a:effectLst/>
                          <a:latin typeface="Century Gothic" panose="020B0502020202020204" pitchFamily="34" charset="0"/>
                        </a:rPr>
                        <a:t>1</a:t>
                      </a: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821559610"/>
                  </a:ext>
                </a:extLst>
              </a:tr>
              <a:tr h="271831">
                <a:tc>
                  <a:txBody>
                    <a:bodyPr/>
                    <a:lstStyle/>
                    <a:p>
                      <a:pPr algn="l" fontAlgn="ctr"/>
                      <a:r>
                        <a:rPr lang="en-US" sz="1200" u="none" strike="noStrike" dirty="0">
                          <a:effectLst/>
                          <a:latin typeface="Century Gothic" panose="020B0502020202020204" pitchFamily="34" charset="0"/>
                        </a:rPr>
                        <a:t>Task 17</a:t>
                      </a: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en-US" sz="1200" u="none" strike="noStrike" dirty="0">
                          <a:effectLst/>
                          <a:latin typeface="Century Gothic" panose="020B0502020202020204" pitchFamily="34" charset="0"/>
                        </a:rPr>
                        <a:t>Not Started</a:t>
                      </a: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200" u="none" strike="noStrike" dirty="0">
                          <a:effectLst/>
                          <a:latin typeface="Century Gothic" panose="020B0502020202020204" pitchFamily="34" charset="0"/>
                        </a:rPr>
                        <a:t>02/15</a:t>
                      </a: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200" u="none" strike="noStrike" dirty="0">
                          <a:effectLst/>
                          <a:latin typeface="Century Gothic" panose="020B0502020202020204" pitchFamily="34" charset="0"/>
                        </a:rPr>
                        <a:t>02/17</a:t>
                      </a: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200" u="none" strike="noStrike" dirty="0">
                          <a:effectLst/>
                          <a:latin typeface="Century Gothic" panose="020B0502020202020204" pitchFamily="34" charset="0"/>
                        </a:rPr>
                        <a:t>3</a:t>
                      </a: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221802195"/>
                  </a:ext>
                </a:extLst>
              </a:tr>
            </a:tbl>
          </a:graphicData>
        </a:graphic>
      </p:graphicFrame>
      <p:sp>
        <p:nvSpPr>
          <p:cNvPr id="5" name="TextBox 4">
            <a:extLst>
              <a:ext uri="{FF2B5EF4-FFF2-40B4-BE49-F238E27FC236}">
                <a16:creationId xmlns:a16="http://schemas.microsoft.com/office/drawing/2014/main" id="{08E0FD4A-942C-4E25-8C89-343EBBAE6354}"/>
              </a:ext>
            </a:extLst>
          </p:cNvPr>
          <p:cNvSpPr txBox="1"/>
          <p:nvPr/>
        </p:nvSpPr>
        <p:spPr>
          <a:xfrm>
            <a:off x="312737" y="25092"/>
            <a:ext cx="3139001" cy="369332"/>
          </a:xfrm>
          <a:prstGeom prst="rect">
            <a:avLst/>
          </a:prstGeom>
          <a:noFill/>
        </p:spPr>
        <p:txBody>
          <a:bodyPr wrap="none" rtlCol="0">
            <a:spAutoFit/>
          </a:bodyPr>
          <a:lstStyle/>
          <a:p>
            <a:r>
              <a:rPr lang="en-US" dirty="0">
                <a:solidFill>
                  <a:schemeClr val="tx1">
                    <a:lumMod val="65000"/>
                    <a:lumOff val="35000"/>
                  </a:schemeClr>
                </a:solidFill>
                <a:latin typeface="Century Gothic" panose="020B0502020202020204" pitchFamily="34" charset="0"/>
              </a:rPr>
              <a:t>1. PROJECT TIMELINE TABLE</a:t>
            </a:r>
          </a:p>
        </p:txBody>
      </p:sp>
      <p:sp>
        <p:nvSpPr>
          <p:cNvPr id="6" name="Rectangle 7">
            <a:extLst>
              <a:ext uri="{FF2B5EF4-FFF2-40B4-BE49-F238E27FC236}">
                <a16:creationId xmlns:a16="http://schemas.microsoft.com/office/drawing/2014/main" id="{DA70FC92-9E5D-49C3-B8C7-96518AFC427E}"/>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9" name="TextBox 8">
            <a:extLst>
              <a:ext uri="{FF2B5EF4-FFF2-40B4-BE49-F238E27FC236}">
                <a16:creationId xmlns:a16="http://schemas.microsoft.com/office/drawing/2014/main" id="{C98E64E7-EE1A-4452-8C04-0D95B9115D19}"/>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PROJECT TIMELINE TABLE</a:t>
            </a:r>
            <a:endParaRPr lang="en-US" dirty="0">
              <a:solidFill>
                <a:schemeClr val="bg1"/>
              </a:solidFill>
              <a:latin typeface="Century Gothic" panose="020B0502020202020204" pitchFamily="34" charset="0"/>
              <a:ea typeface="Arial" charset="0"/>
              <a:cs typeface="Arial" charset="0"/>
            </a:endParaRPr>
          </a:p>
        </p:txBody>
      </p:sp>
      <p:sp>
        <p:nvSpPr>
          <p:cNvPr id="10" name="Parallelogram 9">
            <a:extLst>
              <a:ext uri="{FF2B5EF4-FFF2-40B4-BE49-F238E27FC236}">
                <a16:creationId xmlns:a16="http://schemas.microsoft.com/office/drawing/2014/main" id="{EC966819-7515-4069-BE9A-662118C7B62B}"/>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5216966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06EBEE7F-EEC9-4E47-942D-C7FEC5B6D5E3}"/>
              </a:ext>
            </a:extLst>
          </p:cNvPr>
          <p:cNvGraphicFramePr>
            <a:graphicFrameLocks noGrp="1"/>
          </p:cNvGraphicFramePr>
          <p:nvPr>
            <p:extLst>
              <p:ext uri="{D42A27DB-BD31-4B8C-83A1-F6EECF244321}">
                <p14:modId xmlns:p14="http://schemas.microsoft.com/office/powerpoint/2010/main" val="1708944950"/>
              </p:ext>
            </p:extLst>
          </p:nvPr>
        </p:nvGraphicFramePr>
        <p:xfrm>
          <a:off x="312737" y="449837"/>
          <a:ext cx="11492578" cy="5545353"/>
        </p:xfrm>
        <a:graphic>
          <a:graphicData uri="http://schemas.openxmlformats.org/drawingml/2006/table">
            <a:tbl>
              <a:tblPr>
                <a:effectLst>
                  <a:reflection blurRad="6350" stA="50000" endA="300" endPos="55000" dir="5400000" sy="-100000" algn="bl" rotWithShape="0"/>
                </a:effectLst>
                <a:tableStyleId>{5C22544A-7EE6-4342-B048-85BDC9FD1C3A}</a:tableStyleId>
              </a:tblPr>
              <a:tblGrid>
                <a:gridCol w="2949078">
                  <a:extLst>
                    <a:ext uri="{9D8B030D-6E8A-4147-A177-3AD203B41FA5}">
                      <a16:colId xmlns:a16="http://schemas.microsoft.com/office/drawing/2014/main" val="503210791"/>
                    </a:ext>
                  </a:extLst>
                </a:gridCol>
                <a:gridCol w="1708700">
                  <a:extLst>
                    <a:ext uri="{9D8B030D-6E8A-4147-A177-3AD203B41FA5}">
                      <a16:colId xmlns:a16="http://schemas.microsoft.com/office/drawing/2014/main" val="2502708123"/>
                    </a:ext>
                  </a:extLst>
                </a:gridCol>
                <a:gridCol w="1708700">
                  <a:extLst>
                    <a:ext uri="{9D8B030D-6E8A-4147-A177-3AD203B41FA5}">
                      <a16:colId xmlns:a16="http://schemas.microsoft.com/office/drawing/2014/main" val="2758091971"/>
                    </a:ext>
                  </a:extLst>
                </a:gridCol>
                <a:gridCol w="1708700">
                  <a:extLst>
                    <a:ext uri="{9D8B030D-6E8A-4147-A177-3AD203B41FA5}">
                      <a16:colId xmlns:a16="http://schemas.microsoft.com/office/drawing/2014/main" val="1726921897"/>
                    </a:ext>
                  </a:extLst>
                </a:gridCol>
                <a:gridCol w="1708700">
                  <a:extLst>
                    <a:ext uri="{9D8B030D-6E8A-4147-A177-3AD203B41FA5}">
                      <a16:colId xmlns:a16="http://schemas.microsoft.com/office/drawing/2014/main" val="2027885230"/>
                    </a:ext>
                  </a:extLst>
                </a:gridCol>
                <a:gridCol w="1708700">
                  <a:extLst>
                    <a:ext uri="{9D8B030D-6E8A-4147-A177-3AD203B41FA5}">
                      <a16:colId xmlns:a16="http://schemas.microsoft.com/office/drawing/2014/main" val="3692474588"/>
                    </a:ext>
                  </a:extLst>
                </a:gridCol>
              </a:tblGrid>
              <a:tr h="380564">
                <a:tc>
                  <a:txBody>
                    <a:bodyPr/>
                    <a:lstStyle/>
                    <a:p>
                      <a:pPr algn="l" fontAlgn="ctr"/>
                      <a:r>
                        <a:rPr lang="en-US" sz="1100" u="none" strike="noStrike" dirty="0">
                          <a:effectLst/>
                          <a:latin typeface="Century Gothic" panose="020B0502020202020204" pitchFamily="34" charset="0"/>
                        </a:rPr>
                        <a:t>TASK NAME</a:t>
                      </a:r>
                      <a:endParaRPr lang="en-US" sz="1100" b="1" i="0" u="none" strike="noStrike" dirty="0">
                        <a:solidFill>
                          <a:srgbClr val="FFFFFF"/>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fontAlgn="ctr"/>
                      <a:r>
                        <a:rPr lang="en-US" sz="1100" b="1" i="0" u="none" strike="noStrike" dirty="0">
                          <a:solidFill>
                            <a:schemeClr val="tx1"/>
                          </a:solidFill>
                          <a:effectLst/>
                          <a:latin typeface="Century Gothic" panose="020B0502020202020204" pitchFamily="34" charset="0"/>
                        </a:rPr>
                        <a:t>WEEK 1</a:t>
                      </a: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fontAlgn="ctr"/>
                      <a:r>
                        <a:rPr lang="en-US" sz="1100" b="1" i="0" u="none" strike="noStrike" dirty="0">
                          <a:solidFill>
                            <a:schemeClr val="tx1"/>
                          </a:solidFill>
                          <a:effectLst/>
                          <a:latin typeface="Century Gothic" panose="020B0502020202020204" pitchFamily="34" charset="0"/>
                        </a:rPr>
                        <a:t>WEEK 2</a:t>
                      </a: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fontAlgn="ctr"/>
                      <a:r>
                        <a:rPr lang="en-US" sz="1100" b="1" i="0" u="none" strike="noStrike" dirty="0">
                          <a:solidFill>
                            <a:schemeClr val="tx1"/>
                          </a:solidFill>
                          <a:effectLst/>
                          <a:latin typeface="Century Gothic" panose="020B0502020202020204" pitchFamily="34" charset="0"/>
                        </a:rPr>
                        <a:t>WEEK 3</a:t>
                      </a: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fontAlgn="ctr"/>
                      <a:r>
                        <a:rPr lang="en-US" sz="1100" b="1" i="0" u="none" strike="noStrike" dirty="0">
                          <a:solidFill>
                            <a:schemeClr val="tx1"/>
                          </a:solidFill>
                          <a:effectLst/>
                          <a:latin typeface="Century Gothic" panose="020B0502020202020204" pitchFamily="34" charset="0"/>
                        </a:rPr>
                        <a:t>WEEK 4</a:t>
                      </a: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fontAlgn="ctr"/>
                      <a:r>
                        <a:rPr lang="en-US" sz="1100" b="1" i="0" u="none" strike="noStrike" dirty="0">
                          <a:solidFill>
                            <a:schemeClr val="tx1"/>
                          </a:solidFill>
                          <a:effectLst/>
                          <a:latin typeface="Century Gothic" panose="020B0502020202020204" pitchFamily="34" charset="0"/>
                        </a:rPr>
                        <a:t>WEEK 5</a:t>
                      </a: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extLst>
                  <a:ext uri="{0D108BD9-81ED-4DB2-BD59-A6C34878D82A}">
                    <a16:rowId xmlns:a16="http://schemas.microsoft.com/office/drawing/2014/main" val="2005904566"/>
                  </a:ext>
                </a:extLst>
              </a:tr>
              <a:tr h="271831">
                <a:tc>
                  <a:txBody>
                    <a:bodyPr/>
                    <a:lstStyle/>
                    <a:p>
                      <a:pPr algn="l" rtl="0" fontAlgn="ctr"/>
                      <a:r>
                        <a:rPr lang="en-US" sz="1200" u="none" strike="noStrike" dirty="0">
                          <a:effectLst/>
                          <a:latin typeface="Century Gothic" panose="020B0502020202020204" pitchFamily="34" charset="0"/>
                        </a:rPr>
                        <a:t>Task 1 - enter your own text here</a:t>
                      </a:r>
                      <a:endParaRPr lang="en-US" sz="1200" b="0" i="0" u="none" strike="noStrike" dirty="0">
                        <a:solidFill>
                          <a:srgbClr val="000000"/>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2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2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2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2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2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116126271"/>
                  </a:ext>
                </a:extLst>
              </a:tr>
              <a:tr h="271831">
                <a:tc>
                  <a:txBody>
                    <a:bodyPr/>
                    <a:lstStyle/>
                    <a:p>
                      <a:pPr algn="l" fontAlgn="ctr"/>
                      <a:r>
                        <a:rPr lang="en-US" sz="1200" u="none" strike="noStrike" dirty="0">
                          <a:effectLst/>
                          <a:latin typeface="Century Gothic" panose="020B0502020202020204" pitchFamily="34" charset="0"/>
                        </a:rPr>
                        <a:t>Subtask 1.1</a:t>
                      </a:r>
                      <a:endParaRPr lang="en-US" sz="1200" b="0" i="0" u="none" strike="noStrike" dirty="0">
                        <a:solidFill>
                          <a:srgbClr val="000000"/>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rtl="0" fontAlgn="ctr"/>
                      <a:endParaRPr lang="en-US" sz="12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rtl="0" fontAlgn="ctr"/>
                      <a:r>
                        <a:rPr lang="en-US" sz="1200" b="0" i="0" u="none" strike="noStrike" dirty="0">
                          <a:solidFill>
                            <a:schemeClr val="tx1"/>
                          </a:solidFill>
                          <a:effectLst/>
                          <a:latin typeface="Century Gothic" panose="020B0502020202020204" pitchFamily="34" charset="0"/>
                        </a:rPr>
                        <a:t>    </a:t>
                      </a: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rtl="0" fontAlgn="ctr"/>
                      <a:endParaRPr lang="en-US" sz="12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rtl="0" fontAlgn="ctr"/>
                      <a:endParaRPr lang="en-US" sz="12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2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4164349300"/>
                  </a:ext>
                </a:extLst>
              </a:tr>
              <a:tr h="271831">
                <a:tc>
                  <a:txBody>
                    <a:bodyPr/>
                    <a:lstStyle/>
                    <a:p>
                      <a:pPr algn="l" rtl="0" fontAlgn="ctr"/>
                      <a:r>
                        <a:rPr lang="en-US" sz="1200" u="none" strike="noStrike" dirty="0">
                          <a:effectLst/>
                          <a:latin typeface="Century Gothic" panose="020B0502020202020204" pitchFamily="34" charset="0"/>
                        </a:rPr>
                        <a:t>Task 2 - enter your own text here</a:t>
                      </a:r>
                      <a:endParaRPr lang="en-US" sz="1200" b="0" i="0" u="none" strike="noStrike" dirty="0">
                        <a:solidFill>
                          <a:srgbClr val="000000"/>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rtl="0" fontAlgn="ctr"/>
                      <a:endParaRPr lang="en-US" sz="12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rtl="0" fontAlgn="ctr"/>
                      <a:endParaRPr lang="en-US" sz="12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rtl="0" fontAlgn="ctr"/>
                      <a:endParaRPr lang="en-US" sz="12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rtl="0" fontAlgn="ctr"/>
                      <a:endParaRPr lang="en-US" sz="12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2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010844664"/>
                  </a:ext>
                </a:extLst>
              </a:tr>
              <a:tr h="271831">
                <a:tc>
                  <a:txBody>
                    <a:bodyPr/>
                    <a:lstStyle/>
                    <a:p>
                      <a:pPr algn="l" fontAlgn="ctr"/>
                      <a:r>
                        <a:rPr lang="en-US" sz="1200" u="none" strike="noStrike" dirty="0">
                          <a:effectLst/>
                          <a:latin typeface="Century Gothic" panose="020B0502020202020204" pitchFamily="34" charset="0"/>
                        </a:rPr>
                        <a:t>Subtask 2.1</a:t>
                      </a:r>
                      <a:endParaRPr lang="en-US" sz="1200" b="0" i="0" u="none" strike="noStrike" dirty="0">
                        <a:solidFill>
                          <a:srgbClr val="000000"/>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2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2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rtl="0" fontAlgn="ctr"/>
                      <a:endParaRPr lang="en-US" sz="12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rtl="0" fontAlgn="ctr"/>
                      <a:endParaRPr lang="en-US" sz="12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2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754930472"/>
                  </a:ext>
                </a:extLst>
              </a:tr>
              <a:tr h="271831">
                <a:tc>
                  <a:txBody>
                    <a:bodyPr/>
                    <a:lstStyle/>
                    <a:p>
                      <a:pPr algn="l" rtl="0" fontAlgn="ctr"/>
                      <a:r>
                        <a:rPr lang="en-US" sz="1200" u="none" strike="noStrike" dirty="0">
                          <a:effectLst/>
                          <a:latin typeface="Century Gothic" panose="020B0502020202020204" pitchFamily="34" charset="0"/>
                        </a:rPr>
                        <a:t>Task 3</a:t>
                      </a:r>
                      <a:endParaRPr lang="en-US" sz="1200" b="0" i="0" u="none" strike="noStrike" dirty="0">
                        <a:solidFill>
                          <a:srgbClr val="000000"/>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rtl="0" fontAlgn="ctr"/>
                      <a:endParaRPr lang="en-US" sz="12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rtl="0" fontAlgn="ctr"/>
                      <a:endParaRPr lang="en-US" sz="12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rtl="0" fontAlgn="ctr"/>
                      <a:endParaRPr lang="en-US" sz="12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rtl="0" fontAlgn="ctr"/>
                      <a:endParaRPr lang="en-US" sz="12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2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276521801"/>
                  </a:ext>
                </a:extLst>
              </a:tr>
              <a:tr h="271831">
                <a:tc>
                  <a:txBody>
                    <a:bodyPr/>
                    <a:lstStyle/>
                    <a:p>
                      <a:pPr algn="l" rtl="0" fontAlgn="ctr"/>
                      <a:r>
                        <a:rPr lang="en-US" sz="1200" u="none" strike="noStrike" dirty="0">
                          <a:effectLst/>
                          <a:latin typeface="Century Gothic" panose="020B0502020202020204" pitchFamily="34" charset="0"/>
                        </a:rPr>
                        <a:t>Task 4</a:t>
                      </a:r>
                      <a:endParaRPr lang="en-US" sz="1200" b="0" i="0" u="none" strike="noStrike" dirty="0">
                        <a:solidFill>
                          <a:srgbClr val="000000"/>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rtl="0" fontAlgn="ctr"/>
                      <a:endParaRPr lang="en-US" sz="12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rtl="0" fontAlgn="ctr"/>
                      <a:endParaRPr lang="en-US" sz="12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rtl="0" fontAlgn="ctr"/>
                      <a:endParaRPr lang="en-US" sz="12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rtl="0" fontAlgn="ctr"/>
                      <a:endParaRPr lang="en-US" sz="12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2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705035628"/>
                  </a:ext>
                </a:extLst>
              </a:tr>
              <a:tr h="271831">
                <a:tc>
                  <a:txBody>
                    <a:bodyPr/>
                    <a:lstStyle/>
                    <a:p>
                      <a:pPr algn="l" fontAlgn="ctr"/>
                      <a:r>
                        <a:rPr lang="en-US" sz="1200" u="none" strike="noStrike" dirty="0">
                          <a:effectLst/>
                          <a:latin typeface="Century Gothic" panose="020B0502020202020204" pitchFamily="34" charset="0"/>
                        </a:rPr>
                        <a:t>Task 5</a:t>
                      </a:r>
                      <a:endParaRPr lang="en-US" sz="1200" b="0" i="0" u="none" strike="noStrike" dirty="0">
                        <a:solidFill>
                          <a:srgbClr val="000000"/>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rtl="0" fontAlgn="ctr"/>
                      <a:endParaRPr lang="en-US" sz="12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2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2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2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2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178390298"/>
                  </a:ext>
                </a:extLst>
              </a:tr>
              <a:tr h="271831">
                <a:tc>
                  <a:txBody>
                    <a:bodyPr/>
                    <a:lstStyle/>
                    <a:p>
                      <a:pPr algn="l" fontAlgn="ctr"/>
                      <a:r>
                        <a:rPr lang="en-US" sz="1200" u="none" strike="noStrike" dirty="0">
                          <a:effectLst/>
                          <a:latin typeface="Century Gothic" panose="020B0502020202020204" pitchFamily="34" charset="0"/>
                        </a:rPr>
                        <a:t>Task 6</a:t>
                      </a:r>
                      <a:endParaRPr lang="en-US" sz="1200" b="0" i="0" u="none" strike="noStrike" dirty="0">
                        <a:solidFill>
                          <a:srgbClr val="000000"/>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rtl="0" fontAlgn="ctr"/>
                      <a:endParaRPr lang="en-US" sz="12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2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2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2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2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30775808"/>
                  </a:ext>
                </a:extLst>
              </a:tr>
              <a:tr h="271831">
                <a:tc>
                  <a:txBody>
                    <a:bodyPr/>
                    <a:lstStyle/>
                    <a:p>
                      <a:pPr algn="l" fontAlgn="ctr"/>
                      <a:r>
                        <a:rPr lang="en-US" sz="1200" u="none" strike="noStrike" dirty="0">
                          <a:effectLst/>
                          <a:latin typeface="Century Gothic" panose="020B0502020202020204" pitchFamily="34" charset="0"/>
                        </a:rPr>
                        <a:t>Task 7</a:t>
                      </a:r>
                      <a:endParaRPr lang="en-US" sz="1200" b="0" i="0" u="none" strike="noStrike" dirty="0">
                        <a:solidFill>
                          <a:srgbClr val="000000"/>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rtl="0" fontAlgn="ctr"/>
                      <a:endParaRPr lang="en-US" sz="12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2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2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2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2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742749397"/>
                  </a:ext>
                </a:extLst>
              </a:tr>
              <a:tr h="271831">
                <a:tc>
                  <a:txBody>
                    <a:bodyPr/>
                    <a:lstStyle/>
                    <a:p>
                      <a:pPr algn="l" fontAlgn="ctr"/>
                      <a:r>
                        <a:rPr lang="en-US" sz="1200" u="none" strike="noStrike" dirty="0">
                          <a:effectLst/>
                          <a:latin typeface="Century Gothic" panose="020B0502020202020204" pitchFamily="34" charset="0"/>
                        </a:rPr>
                        <a:t>Task 8</a:t>
                      </a:r>
                      <a:endParaRPr lang="en-US" sz="1200" b="0" i="0" u="none" strike="noStrike" dirty="0">
                        <a:solidFill>
                          <a:srgbClr val="000000"/>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rtl="0" fontAlgn="ctr"/>
                      <a:endParaRPr lang="en-US" sz="12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2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2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2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2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418885804"/>
                  </a:ext>
                </a:extLst>
              </a:tr>
              <a:tr h="271831">
                <a:tc>
                  <a:txBody>
                    <a:bodyPr/>
                    <a:lstStyle/>
                    <a:p>
                      <a:pPr algn="l" fontAlgn="ctr"/>
                      <a:r>
                        <a:rPr lang="en-US" sz="1200" u="none" strike="noStrike" dirty="0">
                          <a:effectLst/>
                          <a:latin typeface="Century Gothic" panose="020B0502020202020204" pitchFamily="34" charset="0"/>
                        </a:rPr>
                        <a:t>Task 9</a:t>
                      </a:r>
                      <a:endParaRPr lang="en-US" sz="1200" b="0" i="0" u="none" strike="noStrike" dirty="0">
                        <a:solidFill>
                          <a:srgbClr val="000000"/>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rtl="0" fontAlgn="ctr"/>
                      <a:endParaRPr lang="en-US" sz="12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2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2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2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2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465929483"/>
                  </a:ext>
                </a:extLst>
              </a:tr>
              <a:tr h="271831">
                <a:tc>
                  <a:txBody>
                    <a:bodyPr/>
                    <a:lstStyle/>
                    <a:p>
                      <a:pPr algn="l" fontAlgn="ctr"/>
                      <a:r>
                        <a:rPr lang="en-US" sz="1200" u="none" strike="noStrike" dirty="0">
                          <a:effectLst/>
                          <a:latin typeface="Century Gothic" panose="020B0502020202020204" pitchFamily="34" charset="0"/>
                        </a:rPr>
                        <a:t>Task 10</a:t>
                      </a:r>
                      <a:endParaRPr lang="en-US" sz="1200" b="0" i="0" u="none" strike="noStrike" dirty="0">
                        <a:solidFill>
                          <a:srgbClr val="000000"/>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rtl="0" fontAlgn="ctr"/>
                      <a:endParaRPr lang="en-US" sz="12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2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2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2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2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715560351"/>
                  </a:ext>
                </a:extLst>
              </a:tr>
              <a:tr h="271831">
                <a:tc>
                  <a:txBody>
                    <a:bodyPr/>
                    <a:lstStyle/>
                    <a:p>
                      <a:pPr algn="l" fontAlgn="ctr"/>
                      <a:r>
                        <a:rPr lang="en-US" sz="1200" u="none" strike="noStrike" dirty="0">
                          <a:effectLst/>
                          <a:latin typeface="Century Gothic" panose="020B0502020202020204" pitchFamily="34" charset="0"/>
                        </a:rPr>
                        <a:t>Task 11</a:t>
                      </a:r>
                      <a:endParaRPr lang="en-US" sz="1200" b="0" i="0" u="none" strike="noStrike" dirty="0">
                        <a:solidFill>
                          <a:srgbClr val="000000"/>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rtl="0" fontAlgn="ctr"/>
                      <a:endParaRPr lang="en-US" sz="12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2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2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2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2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725410519"/>
                  </a:ext>
                </a:extLst>
              </a:tr>
              <a:tr h="271831">
                <a:tc>
                  <a:txBody>
                    <a:bodyPr/>
                    <a:lstStyle/>
                    <a:p>
                      <a:pPr algn="l" fontAlgn="ctr"/>
                      <a:r>
                        <a:rPr lang="en-US" sz="1200" u="none" strike="noStrike" dirty="0">
                          <a:effectLst/>
                          <a:latin typeface="Century Gothic" panose="020B0502020202020204" pitchFamily="34" charset="0"/>
                        </a:rPr>
                        <a:t>Task 12</a:t>
                      </a:r>
                      <a:endParaRPr lang="en-US" sz="1200" b="0" i="0" u="none" strike="noStrike" dirty="0">
                        <a:solidFill>
                          <a:srgbClr val="000000"/>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rtl="0" fontAlgn="ctr"/>
                      <a:endParaRPr lang="en-US" sz="12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2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2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2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2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754821969"/>
                  </a:ext>
                </a:extLst>
              </a:tr>
              <a:tr h="271831">
                <a:tc>
                  <a:txBody>
                    <a:bodyPr/>
                    <a:lstStyle/>
                    <a:p>
                      <a:pPr algn="l" fontAlgn="ctr"/>
                      <a:r>
                        <a:rPr lang="en-US" sz="1200" u="none" strike="noStrike" dirty="0">
                          <a:effectLst/>
                          <a:latin typeface="Century Gothic" panose="020B0502020202020204" pitchFamily="34" charset="0"/>
                        </a:rPr>
                        <a:t>Task 13</a:t>
                      </a:r>
                      <a:endParaRPr lang="en-US" sz="1200" b="0" i="0" u="none" strike="noStrike" dirty="0">
                        <a:solidFill>
                          <a:srgbClr val="000000"/>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rtl="0" fontAlgn="ctr"/>
                      <a:endParaRPr lang="en-US" sz="12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2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2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2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2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521902438"/>
                  </a:ext>
                </a:extLst>
              </a:tr>
              <a:tr h="271831">
                <a:tc>
                  <a:txBody>
                    <a:bodyPr/>
                    <a:lstStyle/>
                    <a:p>
                      <a:pPr algn="l" fontAlgn="ctr"/>
                      <a:r>
                        <a:rPr lang="en-US" sz="1200" u="none" strike="noStrike" dirty="0">
                          <a:effectLst/>
                          <a:latin typeface="Century Gothic" panose="020B0502020202020204" pitchFamily="34" charset="0"/>
                        </a:rPr>
                        <a:t>Task 14</a:t>
                      </a:r>
                      <a:endParaRPr lang="en-US" sz="1200" b="0" i="0" u="none" strike="noStrike" dirty="0">
                        <a:solidFill>
                          <a:srgbClr val="000000"/>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rtl="0" fontAlgn="ctr"/>
                      <a:endParaRPr lang="en-US" sz="12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2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2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2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2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887581960"/>
                  </a:ext>
                </a:extLst>
              </a:tr>
              <a:tr h="271831">
                <a:tc>
                  <a:txBody>
                    <a:bodyPr/>
                    <a:lstStyle/>
                    <a:p>
                      <a:pPr algn="l" fontAlgn="ctr"/>
                      <a:r>
                        <a:rPr lang="en-US" sz="1200" u="none" strike="noStrike" dirty="0">
                          <a:effectLst/>
                          <a:latin typeface="Century Gothic" panose="020B0502020202020204" pitchFamily="34" charset="0"/>
                        </a:rPr>
                        <a:t>Task 15</a:t>
                      </a:r>
                      <a:endParaRPr lang="en-US" sz="1200" b="0" i="0" u="none" strike="noStrike" dirty="0">
                        <a:solidFill>
                          <a:srgbClr val="000000"/>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rtl="0" fontAlgn="ctr"/>
                      <a:endParaRPr lang="en-US" sz="12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2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2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2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2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184167850"/>
                  </a:ext>
                </a:extLst>
              </a:tr>
              <a:tr h="271831">
                <a:tc>
                  <a:txBody>
                    <a:bodyPr/>
                    <a:lstStyle/>
                    <a:p>
                      <a:pPr algn="l" fontAlgn="ctr"/>
                      <a:r>
                        <a:rPr lang="en-US" sz="1200" u="none" strike="noStrike" dirty="0">
                          <a:effectLst/>
                          <a:latin typeface="Century Gothic" panose="020B0502020202020204" pitchFamily="34" charset="0"/>
                        </a:rPr>
                        <a:t>Task 16</a:t>
                      </a:r>
                      <a:endParaRPr lang="en-US" sz="1200" b="0" i="0" u="none" strike="noStrike" dirty="0">
                        <a:solidFill>
                          <a:srgbClr val="000000"/>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rtl="0" fontAlgn="ctr"/>
                      <a:endParaRPr lang="en-US" sz="12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2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2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2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2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821559610"/>
                  </a:ext>
                </a:extLst>
              </a:tr>
              <a:tr h="271831">
                <a:tc>
                  <a:txBody>
                    <a:bodyPr/>
                    <a:lstStyle/>
                    <a:p>
                      <a:pPr algn="l" fontAlgn="ctr"/>
                      <a:r>
                        <a:rPr lang="en-US" sz="1200" u="none" strike="noStrike" dirty="0">
                          <a:effectLst/>
                          <a:latin typeface="Century Gothic" panose="020B0502020202020204" pitchFamily="34" charset="0"/>
                        </a:rPr>
                        <a:t>Task 17</a:t>
                      </a:r>
                      <a:endParaRPr lang="en-US" sz="1200" b="0" i="0" u="none" strike="noStrike" dirty="0">
                        <a:solidFill>
                          <a:srgbClr val="000000"/>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rtl="0" fontAlgn="ctr"/>
                      <a:endParaRPr lang="en-US" sz="12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2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2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2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2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221802195"/>
                  </a:ext>
                </a:extLst>
              </a:tr>
            </a:tbl>
          </a:graphicData>
        </a:graphic>
      </p:graphicFrame>
      <p:sp>
        <p:nvSpPr>
          <p:cNvPr id="9" name="Rectangle 8">
            <a:extLst>
              <a:ext uri="{FF2B5EF4-FFF2-40B4-BE49-F238E27FC236}">
                <a16:creationId xmlns:a16="http://schemas.microsoft.com/office/drawing/2014/main" id="{A29CD5BC-1FC1-B240-A679-CCECB6964BA1}"/>
              </a:ext>
            </a:extLst>
          </p:cNvPr>
          <p:cNvSpPr/>
          <p:nvPr/>
        </p:nvSpPr>
        <p:spPr>
          <a:xfrm>
            <a:off x="3357349" y="877236"/>
            <a:ext cx="109182" cy="182880"/>
          </a:xfrm>
          <a:prstGeom prst="rect">
            <a:avLst/>
          </a:prstGeom>
          <a:solidFill>
            <a:srgbClr val="00BD32">
              <a:alpha val="9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0CCD3ABD-7C2C-D542-A714-F2FCF6515A10}"/>
              </a:ext>
            </a:extLst>
          </p:cNvPr>
          <p:cNvSpPr/>
          <p:nvPr/>
        </p:nvSpPr>
        <p:spPr>
          <a:xfrm>
            <a:off x="3665551" y="1149249"/>
            <a:ext cx="938253" cy="182880"/>
          </a:xfrm>
          <a:prstGeom prst="rect">
            <a:avLst/>
          </a:prstGeom>
          <a:solidFill>
            <a:srgbClr val="92D050">
              <a:alpha val="9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F16543DD-F980-7A4F-BE0C-3C16FADB45A0}"/>
              </a:ext>
            </a:extLst>
          </p:cNvPr>
          <p:cNvSpPr/>
          <p:nvPr/>
        </p:nvSpPr>
        <p:spPr>
          <a:xfrm>
            <a:off x="4603804" y="1421262"/>
            <a:ext cx="286248" cy="182880"/>
          </a:xfrm>
          <a:prstGeom prst="rect">
            <a:avLst/>
          </a:prstGeom>
          <a:solidFill>
            <a:srgbClr val="00BD32">
              <a:alpha val="9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13" name="Rectangle 12">
            <a:extLst>
              <a:ext uri="{FF2B5EF4-FFF2-40B4-BE49-F238E27FC236}">
                <a16:creationId xmlns:a16="http://schemas.microsoft.com/office/drawing/2014/main" id="{B51201D1-5592-3240-BE7A-FC63FD70721C}"/>
              </a:ext>
            </a:extLst>
          </p:cNvPr>
          <p:cNvSpPr/>
          <p:nvPr/>
        </p:nvSpPr>
        <p:spPr>
          <a:xfrm>
            <a:off x="4715302" y="1693275"/>
            <a:ext cx="1232274" cy="182880"/>
          </a:xfrm>
          <a:prstGeom prst="rect">
            <a:avLst/>
          </a:prstGeom>
          <a:solidFill>
            <a:srgbClr val="92D050">
              <a:alpha val="9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a:extLst>
              <a:ext uri="{FF2B5EF4-FFF2-40B4-BE49-F238E27FC236}">
                <a16:creationId xmlns:a16="http://schemas.microsoft.com/office/drawing/2014/main" id="{77955AFC-7260-424C-9747-4A06560DF112}"/>
              </a:ext>
            </a:extLst>
          </p:cNvPr>
          <p:cNvSpPr/>
          <p:nvPr/>
        </p:nvSpPr>
        <p:spPr>
          <a:xfrm>
            <a:off x="4603804" y="1965288"/>
            <a:ext cx="1709532" cy="182880"/>
          </a:xfrm>
          <a:prstGeom prst="rect">
            <a:avLst/>
          </a:prstGeom>
          <a:solidFill>
            <a:srgbClr val="00BD32">
              <a:alpha val="9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ectangle 14">
            <a:extLst>
              <a:ext uri="{FF2B5EF4-FFF2-40B4-BE49-F238E27FC236}">
                <a16:creationId xmlns:a16="http://schemas.microsoft.com/office/drawing/2014/main" id="{19681F3E-F4A8-5045-B2EC-158F1C2F6AEF}"/>
              </a:ext>
            </a:extLst>
          </p:cNvPr>
          <p:cNvSpPr/>
          <p:nvPr/>
        </p:nvSpPr>
        <p:spPr>
          <a:xfrm>
            <a:off x="5838394" y="2237301"/>
            <a:ext cx="687512" cy="182880"/>
          </a:xfrm>
          <a:prstGeom prst="rect">
            <a:avLst/>
          </a:prstGeom>
          <a:solidFill>
            <a:srgbClr val="00BD32">
              <a:alpha val="9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a:extLst>
              <a:ext uri="{FF2B5EF4-FFF2-40B4-BE49-F238E27FC236}">
                <a16:creationId xmlns:a16="http://schemas.microsoft.com/office/drawing/2014/main" id="{1BDFB795-53C3-3641-8355-4FD2DCB7CBED}"/>
              </a:ext>
            </a:extLst>
          </p:cNvPr>
          <p:cNvSpPr/>
          <p:nvPr/>
        </p:nvSpPr>
        <p:spPr>
          <a:xfrm>
            <a:off x="6073255" y="2509314"/>
            <a:ext cx="1014484" cy="182880"/>
          </a:xfrm>
          <a:prstGeom prst="rect">
            <a:avLst/>
          </a:prstGeom>
          <a:solidFill>
            <a:srgbClr val="00BD32">
              <a:alpha val="9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Rectangle 16">
            <a:extLst>
              <a:ext uri="{FF2B5EF4-FFF2-40B4-BE49-F238E27FC236}">
                <a16:creationId xmlns:a16="http://schemas.microsoft.com/office/drawing/2014/main" id="{29277587-EAE6-F143-8E64-F589FBDEC40E}"/>
              </a:ext>
            </a:extLst>
          </p:cNvPr>
          <p:cNvSpPr/>
          <p:nvPr/>
        </p:nvSpPr>
        <p:spPr>
          <a:xfrm>
            <a:off x="6313336" y="2781327"/>
            <a:ext cx="2928476" cy="182880"/>
          </a:xfrm>
          <a:prstGeom prst="rect">
            <a:avLst/>
          </a:prstGeom>
          <a:solidFill>
            <a:srgbClr val="00BD32">
              <a:alpha val="9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Rectangle 17">
            <a:extLst>
              <a:ext uri="{FF2B5EF4-FFF2-40B4-BE49-F238E27FC236}">
                <a16:creationId xmlns:a16="http://schemas.microsoft.com/office/drawing/2014/main" id="{FDB3C825-2313-0140-A4DD-A35B7A95CFF3}"/>
              </a:ext>
            </a:extLst>
          </p:cNvPr>
          <p:cNvSpPr/>
          <p:nvPr/>
        </p:nvSpPr>
        <p:spPr>
          <a:xfrm>
            <a:off x="7322026" y="3053340"/>
            <a:ext cx="218364" cy="182880"/>
          </a:xfrm>
          <a:prstGeom prst="rect">
            <a:avLst/>
          </a:prstGeom>
          <a:solidFill>
            <a:srgbClr val="00BD32">
              <a:alpha val="9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Rectangle 18">
            <a:extLst>
              <a:ext uri="{FF2B5EF4-FFF2-40B4-BE49-F238E27FC236}">
                <a16:creationId xmlns:a16="http://schemas.microsoft.com/office/drawing/2014/main" id="{7017AFE7-43F7-164C-B46D-05F797347C56}"/>
              </a:ext>
            </a:extLst>
          </p:cNvPr>
          <p:cNvSpPr/>
          <p:nvPr/>
        </p:nvSpPr>
        <p:spPr>
          <a:xfrm>
            <a:off x="7777573" y="3325353"/>
            <a:ext cx="738273" cy="182880"/>
          </a:xfrm>
          <a:prstGeom prst="rect">
            <a:avLst/>
          </a:prstGeom>
          <a:solidFill>
            <a:srgbClr val="00BD32">
              <a:alpha val="9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Rectangle 19">
            <a:extLst>
              <a:ext uri="{FF2B5EF4-FFF2-40B4-BE49-F238E27FC236}">
                <a16:creationId xmlns:a16="http://schemas.microsoft.com/office/drawing/2014/main" id="{B521F40C-0CF5-854D-98DC-704C941F3139}"/>
              </a:ext>
            </a:extLst>
          </p:cNvPr>
          <p:cNvSpPr/>
          <p:nvPr/>
        </p:nvSpPr>
        <p:spPr>
          <a:xfrm>
            <a:off x="8515845" y="3597366"/>
            <a:ext cx="962109" cy="182880"/>
          </a:xfrm>
          <a:prstGeom prst="rect">
            <a:avLst/>
          </a:prstGeom>
          <a:solidFill>
            <a:srgbClr val="00BD32">
              <a:alpha val="9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Rectangle 20">
            <a:extLst>
              <a:ext uri="{FF2B5EF4-FFF2-40B4-BE49-F238E27FC236}">
                <a16:creationId xmlns:a16="http://schemas.microsoft.com/office/drawing/2014/main" id="{0FFA6FB2-43A4-8542-956B-3D2375AE9DA5}"/>
              </a:ext>
            </a:extLst>
          </p:cNvPr>
          <p:cNvSpPr/>
          <p:nvPr/>
        </p:nvSpPr>
        <p:spPr>
          <a:xfrm>
            <a:off x="8996899" y="3869379"/>
            <a:ext cx="962108" cy="182880"/>
          </a:xfrm>
          <a:prstGeom prst="rect">
            <a:avLst/>
          </a:prstGeom>
          <a:solidFill>
            <a:srgbClr val="00BD32">
              <a:alpha val="9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Rectangle 21">
            <a:extLst>
              <a:ext uri="{FF2B5EF4-FFF2-40B4-BE49-F238E27FC236}">
                <a16:creationId xmlns:a16="http://schemas.microsoft.com/office/drawing/2014/main" id="{CF7E8610-4C73-0745-B687-AEAE55C78A87}"/>
              </a:ext>
            </a:extLst>
          </p:cNvPr>
          <p:cNvSpPr/>
          <p:nvPr/>
        </p:nvSpPr>
        <p:spPr>
          <a:xfrm>
            <a:off x="9477952" y="4141392"/>
            <a:ext cx="962107" cy="182880"/>
          </a:xfrm>
          <a:prstGeom prst="rect">
            <a:avLst/>
          </a:prstGeom>
          <a:solidFill>
            <a:srgbClr val="00BD32">
              <a:alpha val="9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Rectangle 22">
            <a:extLst>
              <a:ext uri="{FF2B5EF4-FFF2-40B4-BE49-F238E27FC236}">
                <a16:creationId xmlns:a16="http://schemas.microsoft.com/office/drawing/2014/main" id="{761E7005-6FE3-2C44-80F4-3BD43DDE248E}"/>
              </a:ext>
            </a:extLst>
          </p:cNvPr>
          <p:cNvSpPr/>
          <p:nvPr/>
        </p:nvSpPr>
        <p:spPr>
          <a:xfrm>
            <a:off x="9273877" y="4413405"/>
            <a:ext cx="1887716" cy="182880"/>
          </a:xfrm>
          <a:prstGeom prst="rect">
            <a:avLst/>
          </a:prstGeom>
          <a:solidFill>
            <a:srgbClr val="00BD32">
              <a:alpha val="9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Rectangle 23">
            <a:extLst>
              <a:ext uri="{FF2B5EF4-FFF2-40B4-BE49-F238E27FC236}">
                <a16:creationId xmlns:a16="http://schemas.microsoft.com/office/drawing/2014/main" id="{BB80757C-1D38-CA40-ABE2-46D1CFDF7792}"/>
              </a:ext>
            </a:extLst>
          </p:cNvPr>
          <p:cNvSpPr/>
          <p:nvPr/>
        </p:nvSpPr>
        <p:spPr>
          <a:xfrm>
            <a:off x="10440059" y="4685418"/>
            <a:ext cx="721534" cy="182880"/>
          </a:xfrm>
          <a:prstGeom prst="rect">
            <a:avLst/>
          </a:prstGeom>
          <a:solidFill>
            <a:srgbClr val="00BD32">
              <a:alpha val="9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Rectangle 24">
            <a:extLst>
              <a:ext uri="{FF2B5EF4-FFF2-40B4-BE49-F238E27FC236}">
                <a16:creationId xmlns:a16="http://schemas.microsoft.com/office/drawing/2014/main" id="{8CC4C11D-8B04-C140-B554-6A1EFE2CADF3}"/>
              </a:ext>
            </a:extLst>
          </p:cNvPr>
          <p:cNvSpPr/>
          <p:nvPr/>
        </p:nvSpPr>
        <p:spPr>
          <a:xfrm>
            <a:off x="10440059" y="4957431"/>
            <a:ext cx="268888" cy="182880"/>
          </a:xfrm>
          <a:prstGeom prst="rect">
            <a:avLst/>
          </a:prstGeom>
          <a:solidFill>
            <a:srgbClr val="00BD32">
              <a:alpha val="9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Rectangle 25">
            <a:extLst>
              <a:ext uri="{FF2B5EF4-FFF2-40B4-BE49-F238E27FC236}">
                <a16:creationId xmlns:a16="http://schemas.microsoft.com/office/drawing/2014/main" id="{8829B1EE-93DA-B44C-9D1D-A5CFA9D13C94}"/>
              </a:ext>
            </a:extLst>
          </p:cNvPr>
          <p:cNvSpPr/>
          <p:nvPr/>
        </p:nvSpPr>
        <p:spPr>
          <a:xfrm>
            <a:off x="10465321" y="5229444"/>
            <a:ext cx="491576" cy="182880"/>
          </a:xfrm>
          <a:prstGeom prst="rect">
            <a:avLst/>
          </a:prstGeom>
          <a:solidFill>
            <a:srgbClr val="00BD32">
              <a:alpha val="9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Rectangle 28">
            <a:extLst>
              <a:ext uri="{FF2B5EF4-FFF2-40B4-BE49-F238E27FC236}">
                <a16:creationId xmlns:a16="http://schemas.microsoft.com/office/drawing/2014/main" id="{86307F99-9748-3B40-A41F-D597A07BF080}"/>
              </a:ext>
            </a:extLst>
          </p:cNvPr>
          <p:cNvSpPr/>
          <p:nvPr/>
        </p:nvSpPr>
        <p:spPr>
          <a:xfrm>
            <a:off x="10691643" y="5501457"/>
            <a:ext cx="265253" cy="182880"/>
          </a:xfrm>
          <a:prstGeom prst="rect">
            <a:avLst/>
          </a:prstGeom>
          <a:solidFill>
            <a:srgbClr val="00BD32">
              <a:alpha val="9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Rectangle 29">
            <a:extLst>
              <a:ext uri="{FF2B5EF4-FFF2-40B4-BE49-F238E27FC236}">
                <a16:creationId xmlns:a16="http://schemas.microsoft.com/office/drawing/2014/main" id="{BE982A03-DDCE-584C-B7E9-5EE98D6DAD39}"/>
              </a:ext>
            </a:extLst>
          </p:cNvPr>
          <p:cNvSpPr/>
          <p:nvPr/>
        </p:nvSpPr>
        <p:spPr>
          <a:xfrm>
            <a:off x="10465322" y="5773476"/>
            <a:ext cx="721534" cy="182880"/>
          </a:xfrm>
          <a:prstGeom prst="rect">
            <a:avLst/>
          </a:prstGeom>
          <a:solidFill>
            <a:srgbClr val="00BD32">
              <a:alpha val="9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31" name="Rectangle 30">
            <a:extLst>
              <a:ext uri="{FF2B5EF4-FFF2-40B4-BE49-F238E27FC236}">
                <a16:creationId xmlns:a16="http://schemas.microsoft.com/office/drawing/2014/main" id="{0E29FD25-1044-E649-A312-EC9DB728FFE1}"/>
              </a:ext>
            </a:extLst>
          </p:cNvPr>
          <p:cNvSpPr/>
          <p:nvPr/>
        </p:nvSpPr>
        <p:spPr>
          <a:xfrm rot="2700000">
            <a:off x="1450619" y="6209608"/>
            <a:ext cx="182880" cy="182880"/>
          </a:xfrm>
          <a:prstGeom prst="rect">
            <a:avLst/>
          </a:prstGeom>
          <a:solidFill>
            <a:srgbClr val="00B0F0"/>
          </a:solidFill>
          <a:ln>
            <a:solidFill>
              <a:srgbClr val="00B0F0"/>
            </a:solid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a:p>
        </p:txBody>
      </p:sp>
      <p:sp>
        <p:nvSpPr>
          <p:cNvPr id="32" name="TextBox 31">
            <a:extLst>
              <a:ext uri="{FF2B5EF4-FFF2-40B4-BE49-F238E27FC236}">
                <a16:creationId xmlns:a16="http://schemas.microsoft.com/office/drawing/2014/main" id="{0A60EF89-CEE5-B442-92DE-9AC5EF9D7B27}"/>
              </a:ext>
            </a:extLst>
          </p:cNvPr>
          <p:cNvSpPr txBox="1"/>
          <p:nvPr/>
        </p:nvSpPr>
        <p:spPr>
          <a:xfrm>
            <a:off x="1710301" y="6116382"/>
            <a:ext cx="1505540" cy="246221"/>
          </a:xfrm>
          <a:prstGeom prst="rect">
            <a:avLst/>
          </a:prstGeom>
          <a:noFill/>
        </p:spPr>
        <p:txBody>
          <a:bodyPr wrap="none" rtlCol="0">
            <a:spAutoFit/>
          </a:bodyPr>
          <a:lstStyle/>
          <a:p>
            <a:r>
              <a:rPr lang="en-US" sz="1000" dirty="0">
                <a:latin typeface="Century Gothic" panose="020B0502020202020204" pitchFamily="34" charset="0"/>
              </a:rPr>
              <a:t>AHEAD OF SCHEDULE</a:t>
            </a:r>
          </a:p>
        </p:txBody>
      </p:sp>
      <p:sp>
        <p:nvSpPr>
          <p:cNvPr id="33" name="Sun 32">
            <a:extLst>
              <a:ext uri="{FF2B5EF4-FFF2-40B4-BE49-F238E27FC236}">
                <a16:creationId xmlns:a16="http://schemas.microsoft.com/office/drawing/2014/main" id="{F3B74474-C01F-7442-888D-E29C82170034}"/>
              </a:ext>
            </a:extLst>
          </p:cNvPr>
          <p:cNvSpPr/>
          <p:nvPr/>
        </p:nvSpPr>
        <p:spPr>
          <a:xfrm rot="2700000">
            <a:off x="4555890" y="6186747"/>
            <a:ext cx="228600" cy="228600"/>
          </a:xfrm>
          <a:prstGeom prst="sun">
            <a:avLst/>
          </a:prstGeom>
          <a:solidFill>
            <a:schemeClr val="accent4"/>
          </a:solidFill>
          <a:ln>
            <a:solidFill>
              <a:srgbClr val="FFC000"/>
            </a:solid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a:p>
        </p:txBody>
      </p:sp>
      <p:sp>
        <p:nvSpPr>
          <p:cNvPr id="34" name="TextBox 33">
            <a:extLst>
              <a:ext uri="{FF2B5EF4-FFF2-40B4-BE49-F238E27FC236}">
                <a16:creationId xmlns:a16="http://schemas.microsoft.com/office/drawing/2014/main" id="{1C7C83BF-E9F8-5644-A620-9F79302272DA}"/>
              </a:ext>
            </a:extLst>
          </p:cNvPr>
          <p:cNvSpPr txBox="1"/>
          <p:nvPr/>
        </p:nvSpPr>
        <p:spPr>
          <a:xfrm>
            <a:off x="4816180" y="6116381"/>
            <a:ext cx="854721" cy="246221"/>
          </a:xfrm>
          <a:prstGeom prst="rect">
            <a:avLst/>
          </a:prstGeom>
          <a:noFill/>
        </p:spPr>
        <p:txBody>
          <a:bodyPr wrap="none" rtlCol="0">
            <a:spAutoFit/>
          </a:bodyPr>
          <a:lstStyle/>
          <a:p>
            <a:r>
              <a:rPr lang="en-US" sz="1000" dirty="0">
                <a:latin typeface="Century Gothic" panose="020B0502020202020204" pitchFamily="34" charset="0"/>
              </a:rPr>
              <a:t>MILESTONE</a:t>
            </a:r>
          </a:p>
        </p:txBody>
      </p:sp>
      <p:sp>
        <p:nvSpPr>
          <p:cNvPr id="35" name="Oval 34">
            <a:extLst>
              <a:ext uri="{FF2B5EF4-FFF2-40B4-BE49-F238E27FC236}">
                <a16:creationId xmlns:a16="http://schemas.microsoft.com/office/drawing/2014/main" id="{286B5758-3E76-EC4A-BBBC-048BCFF7EFB0}"/>
              </a:ext>
            </a:extLst>
          </p:cNvPr>
          <p:cNvSpPr/>
          <p:nvPr/>
        </p:nvSpPr>
        <p:spPr>
          <a:xfrm rot="2700000">
            <a:off x="6827449" y="6186747"/>
            <a:ext cx="228600" cy="228600"/>
          </a:xfrm>
          <a:prstGeom prst="ellipse">
            <a:avLst/>
          </a:prstGeom>
          <a:solidFill>
            <a:srgbClr val="FF0000"/>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a:p>
        </p:txBody>
      </p:sp>
      <p:sp>
        <p:nvSpPr>
          <p:cNvPr id="36" name="TextBox 35">
            <a:extLst>
              <a:ext uri="{FF2B5EF4-FFF2-40B4-BE49-F238E27FC236}">
                <a16:creationId xmlns:a16="http://schemas.microsoft.com/office/drawing/2014/main" id="{11B6E834-B1FD-0247-B211-907B533198A1}"/>
              </a:ext>
            </a:extLst>
          </p:cNvPr>
          <p:cNvSpPr txBox="1"/>
          <p:nvPr/>
        </p:nvSpPr>
        <p:spPr>
          <a:xfrm>
            <a:off x="7087739" y="6116381"/>
            <a:ext cx="615874" cy="246221"/>
          </a:xfrm>
          <a:prstGeom prst="rect">
            <a:avLst/>
          </a:prstGeom>
          <a:noFill/>
        </p:spPr>
        <p:txBody>
          <a:bodyPr wrap="none" rtlCol="0">
            <a:spAutoFit/>
          </a:bodyPr>
          <a:lstStyle/>
          <a:p>
            <a:r>
              <a:rPr lang="en-US" sz="1000" dirty="0">
                <a:latin typeface="Century Gothic" panose="020B0502020202020204" pitchFamily="34" charset="0"/>
              </a:rPr>
              <a:t>AT RISK</a:t>
            </a:r>
          </a:p>
        </p:txBody>
      </p:sp>
      <p:sp>
        <p:nvSpPr>
          <p:cNvPr id="37" name="Oval 36">
            <a:extLst>
              <a:ext uri="{FF2B5EF4-FFF2-40B4-BE49-F238E27FC236}">
                <a16:creationId xmlns:a16="http://schemas.microsoft.com/office/drawing/2014/main" id="{24E35F37-DFA6-C241-BCF0-5CD54470C66C}"/>
              </a:ext>
            </a:extLst>
          </p:cNvPr>
          <p:cNvSpPr/>
          <p:nvPr/>
        </p:nvSpPr>
        <p:spPr>
          <a:xfrm rot="2700000">
            <a:off x="4632627" y="1939650"/>
            <a:ext cx="228600" cy="228600"/>
          </a:xfrm>
          <a:prstGeom prst="ellipse">
            <a:avLst/>
          </a:prstGeom>
          <a:solidFill>
            <a:srgbClr val="FF0000"/>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8" name="Sun 37">
            <a:extLst>
              <a:ext uri="{FF2B5EF4-FFF2-40B4-BE49-F238E27FC236}">
                <a16:creationId xmlns:a16="http://schemas.microsoft.com/office/drawing/2014/main" id="{A09129D7-47F0-464A-B504-97B97146D79C}"/>
              </a:ext>
            </a:extLst>
          </p:cNvPr>
          <p:cNvSpPr/>
          <p:nvPr/>
        </p:nvSpPr>
        <p:spPr>
          <a:xfrm rot="2700000">
            <a:off x="7426089" y="2769490"/>
            <a:ext cx="228600" cy="228600"/>
          </a:xfrm>
          <a:prstGeom prst="sun">
            <a:avLst/>
          </a:prstGeom>
          <a:solidFill>
            <a:schemeClr val="accent4"/>
          </a:solidFill>
          <a:ln>
            <a:solidFill>
              <a:srgbClr val="FFC000"/>
            </a:solid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Sun 38">
            <a:extLst>
              <a:ext uri="{FF2B5EF4-FFF2-40B4-BE49-F238E27FC236}">
                <a16:creationId xmlns:a16="http://schemas.microsoft.com/office/drawing/2014/main" id="{9406AAAF-B3A7-C84D-9F22-A598F80E136A}"/>
              </a:ext>
            </a:extLst>
          </p:cNvPr>
          <p:cNvSpPr/>
          <p:nvPr/>
        </p:nvSpPr>
        <p:spPr>
          <a:xfrm rot="2700000">
            <a:off x="8725608" y="3578724"/>
            <a:ext cx="228600" cy="228600"/>
          </a:xfrm>
          <a:prstGeom prst="sun">
            <a:avLst/>
          </a:prstGeom>
          <a:solidFill>
            <a:schemeClr val="accent4"/>
          </a:solidFill>
          <a:ln>
            <a:solidFill>
              <a:srgbClr val="FFC000"/>
            </a:solid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0" name="Rectangle 39">
            <a:extLst>
              <a:ext uri="{FF2B5EF4-FFF2-40B4-BE49-F238E27FC236}">
                <a16:creationId xmlns:a16="http://schemas.microsoft.com/office/drawing/2014/main" id="{D0A555A5-82B4-F34B-B99B-5933F604FC24}"/>
              </a:ext>
            </a:extLst>
          </p:cNvPr>
          <p:cNvSpPr/>
          <p:nvPr/>
        </p:nvSpPr>
        <p:spPr>
          <a:xfrm rot="2700000">
            <a:off x="5967585" y="2780456"/>
            <a:ext cx="182880" cy="182880"/>
          </a:xfrm>
          <a:prstGeom prst="rect">
            <a:avLst/>
          </a:prstGeom>
          <a:solidFill>
            <a:srgbClr val="00B0F0"/>
          </a:solidFill>
          <a:ln>
            <a:solidFill>
              <a:srgbClr val="00B0F0"/>
            </a:solid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1" name="Rectangle 40">
            <a:extLst>
              <a:ext uri="{FF2B5EF4-FFF2-40B4-BE49-F238E27FC236}">
                <a16:creationId xmlns:a16="http://schemas.microsoft.com/office/drawing/2014/main" id="{00F720C4-6348-814A-B887-4E8095E096B2}"/>
              </a:ext>
            </a:extLst>
          </p:cNvPr>
          <p:cNvSpPr/>
          <p:nvPr/>
        </p:nvSpPr>
        <p:spPr>
          <a:xfrm rot="2700000">
            <a:off x="8876243" y="4412535"/>
            <a:ext cx="182880" cy="182880"/>
          </a:xfrm>
          <a:prstGeom prst="rect">
            <a:avLst/>
          </a:prstGeom>
          <a:solidFill>
            <a:srgbClr val="00B0F0"/>
          </a:solidFill>
          <a:ln>
            <a:solidFill>
              <a:srgbClr val="00B0F0"/>
            </a:solid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2" name="TextBox 41">
            <a:extLst>
              <a:ext uri="{FF2B5EF4-FFF2-40B4-BE49-F238E27FC236}">
                <a16:creationId xmlns:a16="http://schemas.microsoft.com/office/drawing/2014/main" id="{DC440CE9-10D5-4F72-8851-9AE12F78DAAF}"/>
              </a:ext>
            </a:extLst>
          </p:cNvPr>
          <p:cNvSpPr txBox="1"/>
          <p:nvPr/>
        </p:nvSpPr>
        <p:spPr>
          <a:xfrm>
            <a:off x="312737" y="25092"/>
            <a:ext cx="2441694" cy="369332"/>
          </a:xfrm>
          <a:prstGeom prst="rect">
            <a:avLst/>
          </a:prstGeom>
          <a:noFill/>
        </p:spPr>
        <p:txBody>
          <a:bodyPr wrap="none" rtlCol="0">
            <a:spAutoFit/>
          </a:bodyPr>
          <a:lstStyle/>
          <a:p>
            <a:r>
              <a:rPr lang="en-US" dirty="0">
                <a:solidFill>
                  <a:schemeClr val="tx1">
                    <a:lumMod val="65000"/>
                    <a:lumOff val="35000"/>
                  </a:schemeClr>
                </a:solidFill>
                <a:latin typeface="Century Gothic" panose="020B0502020202020204" pitchFamily="34" charset="0"/>
              </a:rPr>
              <a:t>2. PROJECT TIMELINE</a:t>
            </a:r>
          </a:p>
        </p:txBody>
      </p:sp>
      <p:sp>
        <p:nvSpPr>
          <p:cNvPr id="43" name="Rectangle 7">
            <a:extLst>
              <a:ext uri="{FF2B5EF4-FFF2-40B4-BE49-F238E27FC236}">
                <a16:creationId xmlns:a16="http://schemas.microsoft.com/office/drawing/2014/main" id="{3DE5E7C7-4698-46AB-8D14-441251725675}"/>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44" name="TextBox 43">
            <a:extLst>
              <a:ext uri="{FF2B5EF4-FFF2-40B4-BE49-F238E27FC236}">
                <a16:creationId xmlns:a16="http://schemas.microsoft.com/office/drawing/2014/main" id="{42332A15-A1A3-45D0-BDF0-D19F394D5036}"/>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PROJECT TIMELINE</a:t>
            </a:r>
            <a:endParaRPr lang="en-US" dirty="0">
              <a:solidFill>
                <a:schemeClr val="bg1"/>
              </a:solidFill>
              <a:latin typeface="Century Gothic" panose="020B0502020202020204" pitchFamily="34" charset="0"/>
              <a:ea typeface="Arial" charset="0"/>
              <a:cs typeface="Arial" charset="0"/>
            </a:endParaRPr>
          </a:p>
        </p:txBody>
      </p:sp>
      <p:sp>
        <p:nvSpPr>
          <p:cNvPr id="45" name="Parallelogram 44">
            <a:extLst>
              <a:ext uri="{FF2B5EF4-FFF2-40B4-BE49-F238E27FC236}">
                <a16:creationId xmlns:a16="http://schemas.microsoft.com/office/drawing/2014/main" id="{0886B197-1BDC-401E-8895-83A93561BE14}"/>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4240293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0A908FEA-3453-5840-A648-2570EEA8E355}"/>
              </a:ext>
            </a:extLst>
          </p:cNvPr>
          <p:cNvGraphicFramePr>
            <a:graphicFrameLocks noGrp="1"/>
          </p:cNvGraphicFramePr>
          <p:nvPr>
            <p:extLst>
              <p:ext uri="{D42A27DB-BD31-4B8C-83A1-F6EECF244321}">
                <p14:modId xmlns:p14="http://schemas.microsoft.com/office/powerpoint/2010/main" val="1648682562"/>
              </p:ext>
            </p:extLst>
          </p:nvPr>
        </p:nvGraphicFramePr>
        <p:xfrm>
          <a:off x="473710" y="497305"/>
          <a:ext cx="11230609" cy="5343420"/>
        </p:xfrm>
        <a:graphic>
          <a:graphicData uri="http://schemas.openxmlformats.org/drawingml/2006/table">
            <a:tbl>
              <a:tblPr>
                <a:effectLst>
                  <a:outerShdw blurRad="114300" dist="88900" dir="8100000" algn="tr" rotWithShape="0">
                    <a:schemeClr val="bg1">
                      <a:lumMod val="50000"/>
                      <a:alpha val="40000"/>
                    </a:schemeClr>
                  </a:outerShdw>
                  <a:reflection blurRad="6350" stA="52000" endA="300" endPos="35000" dir="5400000" sy="-100000" algn="bl" rotWithShape="0"/>
                </a:effectLst>
                <a:tableStyleId>{5C22544A-7EE6-4342-B048-85BDC9FD1C3A}</a:tableStyleId>
              </a:tblPr>
              <a:tblGrid>
                <a:gridCol w="11230609">
                  <a:extLst>
                    <a:ext uri="{9D8B030D-6E8A-4147-A177-3AD203B41FA5}">
                      <a16:colId xmlns:a16="http://schemas.microsoft.com/office/drawing/2014/main" val="155532388"/>
                    </a:ext>
                  </a:extLst>
                </a:gridCol>
              </a:tblGrid>
              <a:tr h="5343420">
                <a:tc>
                  <a:txBody>
                    <a:bodyPr/>
                    <a:lstStyle/>
                    <a:p>
                      <a:pPr algn="l" fontAlgn="ctr"/>
                      <a:r>
                        <a:rPr lang="en-US" sz="1600" b="0" i="0" u="none" strike="noStrike" dirty="0">
                          <a:solidFill>
                            <a:schemeClr val="tx1"/>
                          </a:solidFill>
                          <a:effectLst/>
                          <a:latin typeface="Century Gothic" panose="020B0502020202020204" pitchFamily="34" charset="0"/>
                        </a:rPr>
                        <a:t>Text here …</a:t>
                      </a:r>
                    </a:p>
                  </a:txBody>
                  <a:tcPr marL="274320" marR="274320" marT="182880" marB="18288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846645468"/>
                  </a:ext>
                </a:extLst>
              </a:tr>
            </a:tbl>
          </a:graphicData>
        </a:graphic>
      </p:graphicFrame>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REPORT</a:t>
            </a:r>
          </a:p>
        </p:txBody>
      </p:sp>
      <p:sp>
        <p:nvSpPr>
          <p:cNvPr id="5" name="TextBox 4">
            <a:extLst>
              <a:ext uri="{FF2B5EF4-FFF2-40B4-BE49-F238E27FC236}">
                <a16:creationId xmlns:a16="http://schemas.microsoft.com/office/drawing/2014/main" id="{0C9C2A0B-8AB9-4E5A-BAA8-C3B3BFB13964}"/>
              </a:ext>
            </a:extLst>
          </p:cNvPr>
          <p:cNvSpPr txBox="1"/>
          <p:nvPr/>
        </p:nvSpPr>
        <p:spPr>
          <a:xfrm>
            <a:off x="312737" y="25092"/>
            <a:ext cx="2337499" cy="369332"/>
          </a:xfrm>
          <a:prstGeom prst="rect">
            <a:avLst/>
          </a:prstGeom>
          <a:noFill/>
        </p:spPr>
        <p:txBody>
          <a:bodyPr wrap="none" rtlCol="0">
            <a:spAutoFit/>
          </a:bodyPr>
          <a:lstStyle/>
          <a:p>
            <a:r>
              <a:rPr lang="en-US" dirty="0">
                <a:solidFill>
                  <a:schemeClr val="tx1">
                    <a:lumMod val="65000"/>
                    <a:lumOff val="35000"/>
                  </a:schemeClr>
                </a:solidFill>
                <a:latin typeface="Century Gothic" panose="020B0502020202020204" pitchFamily="34" charset="0"/>
              </a:rPr>
              <a:t>3. PROJECT REPORT</a:t>
            </a:r>
          </a:p>
        </p:txBody>
      </p:sp>
      <p:sp>
        <p:nvSpPr>
          <p:cNvPr id="6" name="Rectangle 7">
            <a:extLst>
              <a:ext uri="{FF2B5EF4-FFF2-40B4-BE49-F238E27FC236}">
                <a16:creationId xmlns:a16="http://schemas.microsoft.com/office/drawing/2014/main" id="{860CCC49-1FB5-4B10-9793-3B4B71EEA524}"/>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9" name="TextBox 8">
            <a:extLst>
              <a:ext uri="{FF2B5EF4-FFF2-40B4-BE49-F238E27FC236}">
                <a16:creationId xmlns:a16="http://schemas.microsoft.com/office/drawing/2014/main" id="{18B0FA94-D5E1-4257-A3FB-54EF7A51521E}"/>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PROJECT REPORT</a:t>
            </a:r>
            <a:endParaRPr lang="en-US" dirty="0">
              <a:solidFill>
                <a:schemeClr val="bg1"/>
              </a:solidFill>
              <a:latin typeface="Century Gothic" panose="020B0502020202020204" pitchFamily="34" charset="0"/>
              <a:ea typeface="Arial" charset="0"/>
              <a:cs typeface="Arial" charset="0"/>
            </a:endParaRPr>
          </a:p>
        </p:txBody>
      </p:sp>
      <p:sp>
        <p:nvSpPr>
          <p:cNvPr id="10" name="Parallelogram 9">
            <a:extLst>
              <a:ext uri="{FF2B5EF4-FFF2-40B4-BE49-F238E27FC236}">
                <a16:creationId xmlns:a16="http://schemas.microsoft.com/office/drawing/2014/main" id="{8DC659DA-D015-4D52-8767-33439D43DD65}"/>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8225243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en-US" sz="14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Project-Timeline-Template_PowerPoint" id="{623EADAB-9323-654D-92C6-6D0AA3934FA4}" vid="{24DB4EE8-1611-B94D-A515-1661E1DCCED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IC-Project-Timeline-Template_PowerPoint</Template>
  <TotalTime>16</TotalTime>
  <Words>451</Words>
  <Application>Microsoft Macintosh PowerPoint</Application>
  <PresentationFormat>Widescreen</PresentationFormat>
  <Paragraphs>223</Paragraphs>
  <Slides>6</Slides>
  <Notes>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Century Gothic</vt:lpstr>
      <vt:lpstr>Тема Office</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Alexandra Ragazhinskaya</dc:creator>
  <cp:lastModifiedBy>Heather Key</cp:lastModifiedBy>
  <cp:revision>4</cp:revision>
  <dcterms:created xsi:type="dcterms:W3CDTF">2019-11-22T20:36:09Z</dcterms:created>
  <dcterms:modified xsi:type="dcterms:W3CDTF">2023-08-30T17:36:37Z</dcterms:modified>
</cp:coreProperties>
</file>