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54" r:id="rId2"/>
    <p:sldId id="416" r:id="rId3"/>
    <p:sldId id="356" r:id="rId4"/>
    <p:sldId id="417" r:id="rId5"/>
    <p:sldId id="418" r:id="rId6"/>
    <p:sldId id="419" r:id="rId7"/>
    <p:sldId id="420" r:id="rId8"/>
    <p:sldId id="421" r:id="rId9"/>
    <p:sldId id="422" r:id="rId10"/>
    <p:sldId id="423" r:id="rId11"/>
    <p:sldId id="424" r:id="rId12"/>
    <p:sldId id="355"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692"/>
    <a:srgbClr val="E95214"/>
    <a:srgbClr val="12C2B7"/>
    <a:srgbClr val="006863"/>
    <a:srgbClr val="00756F"/>
    <a:srgbClr val="0D9088"/>
    <a:srgbClr val="4E088A"/>
    <a:srgbClr val="C023C9"/>
    <a:srgbClr val="D7EEB2"/>
    <a:srgbClr val="F3FE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EDCCA4-37F9-421E-BA64-F70EB7174CB5}" v="54" dt="2023-11-28T00:05:08.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86447"/>
  </p:normalViewPr>
  <p:slideViewPr>
    <p:cSldViewPr snapToGrid="0" snapToObjects="1">
      <p:cViewPr varScale="1">
        <p:scale>
          <a:sx n="128" d="100"/>
          <a:sy n="128" d="100"/>
        </p:scale>
        <p:origin x="472"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6EEDCCA4-37F9-421E-BA64-F70EB7174CB5}"/>
    <pc:docChg chg="undo custSel addSld delSld modSld">
      <pc:chgData name="Bess Dunlevy" userId="dd4b9a8537dbe9d0" providerId="LiveId" clId="{6EEDCCA4-37F9-421E-BA64-F70EB7174CB5}" dt="2023-11-28T00:05:57.048" v="1110" actId="20577"/>
      <pc:docMkLst>
        <pc:docMk/>
      </pc:docMkLst>
      <pc:sldChg chg="addSp delSp modSp mod">
        <pc:chgData name="Bess Dunlevy" userId="dd4b9a8537dbe9d0" providerId="LiveId" clId="{6EEDCCA4-37F9-421E-BA64-F70EB7174CB5}" dt="2023-11-28T00:04:02.982" v="997" actId="20577"/>
        <pc:sldMkLst>
          <pc:docMk/>
          <pc:sldMk cId="4244894704" sldId="354"/>
        </pc:sldMkLst>
        <pc:spChg chg="del">
          <ac:chgData name="Bess Dunlevy" userId="dd4b9a8537dbe9d0" providerId="LiveId" clId="{6EEDCCA4-37F9-421E-BA64-F70EB7174CB5}" dt="2023-11-27T03:05:12.609" v="53" actId="478"/>
          <ac:spMkLst>
            <pc:docMk/>
            <pc:sldMk cId="4244894704" sldId="354"/>
            <ac:spMk id="2" creationId="{84782E8F-FD94-0182-1653-D223FF44E7E4}"/>
          </ac:spMkLst>
        </pc:spChg>
        <pc:spChg chg="add mod">
          <ac:chgData name="Bess Dunlevy" userId="dd4b9a8537dbe9d0" providerId="LiveId" clId="{6EEDCCA4-37F9-421E-BA64-F70EB7174CB5}" dt="2023-11-27T03:05:23.447" v="59" actId="20577"/>
          <ac:spMkLst>
            <pc:docMk/>
            <pc:sldMk cId="4244894704" sldId="354"/>
            <ac:spMk id="6" creationId="{F998646C-33F7-70F0-B32A-337529F4B098}"/>
          </ac:spMkLst>
        </pc:spChg>
        <pc:spChg chg="mod">
          <ac:chgData name="Bess Dunlevy" userId="dd4b9a8537dbe9d0" providerId="LiveId" clId="{6EEDCCA4-37F9-421E-BA64-F70EB7174CB5}" dt="2023-11-28T00:04:02.982" v="997" actId="20577"/>
          <ac:spMkLst>
            <pc:docMk/>
            <pc:sldMk cId="4244894704" sldId="354"/>
            <ac:spMk id="33" creationId="{143A449B-AAB7-994A-92CE-8F48E2CA7DF6}"/>
          </ac:spMkLst>
        </pc:spChg>
        <pc:graphicFrameChg chg="add mod">
          <ac:chgData name="Bess Dunlevy" userId="dd4b9a8537dbe9d0" providerId="LiveId" clId="{6EEDCCA4-37F9-421E-BA64-F70EB7174CB5}" dt="2023-11-27T03:05:17.478" v="55" actId="1076"/>
          <ac:graphicFrameMkLst>
            <pc:docMk/>
            <pc:sldMk cId="4244894704" sldId="354"/>
            <ac:graphicFrameMk id="3" creationId="{6316FA27-80F1-E51A-6EA3-6AEC87E44580}"/>
          </ac:graphicFrameMkLst>
        </pc:graphicFrameChg>
        <pc:picChg chg="mod">
          <ac:chgData name="Bess Dunlevy" userId="dd4b9a8537dbe9d0" providerId="LiveId" clId="{6EEDCCA4-37F9-421E-BA64-F70EB7174CB5}" dt="2023-11-27T03:05:32.594" v="62" actId="1076"/>
          <ac:picMkLst>
            <pc:docMk/>
            <pc:sldMk cId="4244894704" sldId="354"/>
            <ac:picMk id="4" creationId="{4AEB8225-3AA8-AF48-AD51-3F5F53316D6B}"/>
          </ac:picMkLst>
        </pc:picChg>
        <pc:picChg chg="del mod">
          <ac:chgData name="Bess Dunlevy" userId="dd4b9a8537dbe9d0" providerId="LiveId" clId="{6EEDCCA4-37F9-421E-BA64-F70EB7174CB5}" dt="2023-11-27T23:43:22.304" v="633" actId="478"/>
          <ac:picMkLst>
            <pc:docMk/>
            <pc:sldMk cId="4244894704" sldId="354"/>
            <ac:picMk id="5" creationId="{9F9F9B54-3220-06E1-1ABD-B49133892988}"/>
          </ac:picMkLst>
        </pc:picChg>
      </pc:sldChg>
      <pc:sldChg chg="addSp delSp modSp mod">
        <pc:chgData name="Bess Dunlevy" userId="dd4b9a8537dbe9d0" providerId="LiveId" clId="{6EEDCCA4-37F9-421E-BA64-F70EB7174CB5}" dt="2023-11-27T23:59:28.203" v="996" actId="478"/>
        <pc:sldMkLst>
          <pc:docMk/>
          <pc:sldMk cId="3358997853" sldId="355"/>
        </pc:sldMkLst>
        <pc:spChg chg="add del mod">
          <ac:chgData name="Bess Dunlevy" userId="dd4b9a8537dbe9d0" providerId="LiveId" clId="{6EEDCCA4-37F9-421E-BA64-F70EB7174CB5}" dt="2023-11-27T23:59:11.125" v="988" actId="478"/>
          <ac:spMkLst>
            <pc:docMk/>
            <pc:sldMk cId="3358997853" sldId="355"/>
            <ac:spMk id="2" creationId="{FE2A6A26-7A6F-68FC-4528-2F396A29FC9E}"/>
          </ac:spMkLst>
        </pc:spChg>
        <pc:spChg chg="mod">
          <ac:chgData name="Bess Dunlevy" userId="dd4b9a8537dbe9d0" providerId="LiveId" clId="{6EEDCCA4-37F9-421E-BA64-F70EB7174CB5}" dt="2023-11-27T03:09:31.239" v="332"/>
          <ac:spMkLst>
            <pc:docMk/>
            <pc:sldMk cId="3358997853" sldId="355"/>
            <ac:spMk id="4" creationId="{E8F94FCA-65A7-9E2B-E24D-8F7F27740BB1}"/>
          </ac:spMkLst>
        </pc:spChg>
        <pc:spChg chg="mod">
          <ac:chgData name="Bess Dunlevy" userId="dd4b9a8537dbe9d0" providerId="LiveId" clId="{6EEDCCA4-37F9-421E-BA64-F70EB7174CB5}" dt="2023-11-27T03:09:31.239" v="332"/>
          <ac:spMkLst>
            <pc:docMk/>
            <pc:sldMk cId="3358997853" sldId="355"/>
            <ac:spMk id="5" creationId="{A107F769-8ED3-C7AF-4EBF-5A98867156D8}"/>
          </ac:spMkLst>
        </pc:spChg>
        <pc:spChg chg="mod">
          <ac:chgData name="Bess Dunlevy" userId="dd4b9a8537dbe9d0" providerId="LiveId" clId="{6EEDCCA4-37F9-421E-BA64-F70EB7174CB5}" dt="2023-11-27T03:09:31.239" v="332"/>
          <ac:spMkLst>
            <pc:docMk/>
            <pc:sldMk cId="3358997853" sldId="355"/>
            <ac:spMk id="6" creationId="{48764703-E522-1EAD-B26D-7D6334DFF8D2}"/>
          </ac:spMkLst>
        </pc:spChg>
        <pc:spChg chg="mod">
          <ac:chgData name="Bess Dunlevy" userId="dd4b9a8537dbe9d0" providerId="LiveId" clId="{6EEDCCA4-37F9-421E-BA64-F70EB7174CB5}" dt="2023-11-27T03:09:31.239" v="332"/>
          <ac:spMkLst>
            <pc:docMk/>
            <pc:sldMk cId="3358997853" sldId="355"/>
            <ac:spMk id="9" creationId="{46295B54-EEB2-94AA-4605-6492151F01AA}"/>
          </ac:spMkLst>
        </pc:spChg>
        <pc:spChg chg="mod">
          <ac:chgData name="Bess Dunlevy" userId="dd4b9a8537dbe9d0" providerId="LiveId" clId="{6EEDCCA4-37F9-421E-BA64-F70EB7174CB5}" dt="2023-11-27T03:09:31.239" v="332"/>
          <ac:spMkLst>
            <pc:docMk/>
            <pc:sldMk cId="3358997853" sldId="355"/>
            <ac:spMk id="10" creationId="{88D99510-899F-7E83-7793-B0E7DAD7C93B}"/>
          </ac:spMkLst>
        </pc:spChg>
        <pc:spChg chg="mod">
          <ac:chgData name="Bess Dunlevy" userId="dd4b9a8537dbe9d0" providerId="LiveId" clId="{6EEDCCA4-37F9-421E-BA64-F70EB7174CB5}" dt="2023-11-27T03:09:43.633" v="335"/>
          <ac:spMkLst>
            <pc:docMk/>
            <pc:sldMk cId="3358997853" sldId="355"/>
            <ac:spMk id="13" creationId="{53043BF3-938B-8706-96BA-742181ACE245}"/>
          </ac:spMkLst>
        </pc:spChg>
        <pc:spChg chg="mod">
          <ac:chgData name="Bess Dunlevy" userId="dd4b9a8537dbe9d0" providerId="LiveId" clId="{6EEDCCA4-37F9-421E-BA64-F70EB7174CB5}" dt="2023-11-27T03:09:43.633" v="335"/>
          <ac:spMkLst>
            <pc:docMk/>
            <pc:sldMk cId="3358997853" sldId="355"/>
            <ac:spMk id="14" creationId="{B2EB4D02-8AD0-62C5-E333-5C7F1C82DF56}"/>
          </ac:spMkLst>
        </pc:spChg>
        <pc:spChg chg="mod">
          <ac:chgData name="Bess Dunlevy" userId="dd4b9a8537dbe9d0" providerId="LiveId" clId="{6EEDCCA4-37F9-421E-BA64-F70EB7174CB5}" dt="2023-11-27T03:09:43.633" v="335"/>
          <ac:spMkLst>
            <pc:docMk/>
            <pc:sldMk cId="3358997853" sldId="355"/>
            <ac:spMk id="15" creationId="{5192B869-CE77-9FA9-006B-C1A4D6276E32}"/>
          </ac:spMkLst>
        </pc:spChg>
        <pc:spChg chg="mod">
          <ac:chgData name="Bess Dunlevy" userId="dd4b9a8537dbe9d0" providerId="LiveId" clId="{6EEDCCA4-37F9-421E-BA64-F70EB7174CB5}" dt="2023-11-27T03:09:43.633" v="335"/>
          <ac:spMkLst>
            <pc:docMk/>
            <pc:sldMk cId="3358997853" sldId="355"/>
            <ac:spMk id="18" creationId="{6530920E-E560-0ED1-1F56-03710303FFC1}"/>
          </ac:spMkLst>
        </pc:spChg>
        <pc:spChg chg="mod">
          <ac:chgData name="Bess Dunlevy" userId="dd4b9a8537dbe9d0" providerId="LiveId" clId="{6EEDCCA4-37F9-421E-BA64-F70EB7174CB5}" dt="2023-11-27T03:09:43.633" v="335"/>
          <ac:spMkLst>
            <pc:docMk/>
            <pc:sldMk cId="3358997853" sldId="355"/>
            <ac:spMk id="19" creationId="{F25E5929-7AC4-3689-53C3-43786CA44920}"/>
          </ac:spMkLst>
        </pc:spChg>
        <pc:spChg chg="add del mod">
          <ac:chgData name="Bess Dunlevy" userId="dd4b9a8537dbe9d0" providerId="LiveId" clId="{6EEDCCA4-37F9-421E-BA64-F70EB7174CB5}" dt="2023-11-27T03:09:54.322" v="339"/>
          <ac:spMkLst>
            <pc:docMk/>
            <pc:sldMk cId="3358997853" sldId="355"/>
            <ac:spMk id="20" creationId="{FC07F481-FB7F-6581-7532-112BB00331B9}"/>
          </ac:spMkLst>
        </pc:spChg>
        <pc:spChg chg="add del mod">
          <ac:chgData name="Bess Dunlevy" userId="dd4b9a8537dbe9d0" providerId="LiveId" clId="{6EEDCCA4-37F9-421E-BA64-F70EB7174CB5}" dt="2023-11-27T03:09:54.322" v="339"/>
          <ac:spMkLst>
            <pc:docMk/>
            <pc:sldMk cId="3358997853" sldId="355"/>
            <ac:spMk id="21" creationId="{A46C4240-894D-2F80-F456-2E75FD1EBF9D}"/>
          </ac:spMkLst>
        </pc:spChg>
        <pc:spChg chg="add del mod">
          <ac:chgData name="Bess Dunlevy" userId="dd4b9a8537dbe9d0" providerId="LiveId" clId="{6EEDCCA4-37F9-421E-BA64-F70EB7174CB5}" dt="2023-11-27T03:09:54.322" v="339"/>
          <ac:spMkLst>
            <pc:docMk/>
            <pc:sldMk cId="3358997853" sldId="355"/>
            <ac:spMk id="22" creationId="{519ED29F-8FF9-853A-6BF5-5DC8A1FF5BB9}"/>
          </ac:spMkLst>
        </pc:spChg>
        <pc:spChg chg="mod">
          <ac:chgData name="Bess Dunlevy" userId="dd4b9a8537dbe9d0" providerId="LiveId" clId="{6EEDCCA4-37F9-421E-BA64-F70EB7174CB5}" dt="2023-11-27T03:10:01.372" v="340"/>
          <ac:spMkLst>
            <pc:docMk/>
            <pc:sldMk cId="3358997853" sldId="355"/>
            <ac:spMk id="24" creationId="{69A213FF-4C04-3E09-DC1A-383D84C09956}"/>
          </ac:spMkLst>
        </pc:spChg>
        <pc:spChg chg="mod">
          <ac:chgData name="Bess Dunlevy" userId="dd4b9a8537dbe9d0" providerId="LiveId" clId="{6EEDCCA4-37F9-421E-BA64-F70EB7174CB5}" dt="2023-11-27T03:10:01.372" v="340"/>
          <ac:spMkLst>
            <pc:docMk/>
            <pc:sldMk cId="3358997853" sldId="355"/>
            <ac:spMk id="25" creationId="{F65A118C-86C5-36F0-1B0F-EC4E01916B61}"/>
          </ac:spMkLst>
        </pc:spChg>
        <pc:spChg chg="mod">
          <ac:chgData name="Bess Dunlevy" userId="dd4b9a8537dbe9d0" providerId="LiveId" clId="{6EEDCCA4-37F9-421E-BA64-F70EB7174CB5}" dt="2023-11-27T23:46:01.190" v="683" actId="1076"/>
          <ac:spMkLst>
            <pc:docMk/>
            <pc:sldMk cId="3358997853" sldId="355"/>
            <ac:spMk id="26" creationId="{6E475B35-4565-6EA0-4B0E-0D27E7209874}"/>
          </ac:spMkLst>
        </pc:spChg>
        <pc:spChg chg="mod">
          <ac:chgData name="Bess Dunlevy" userId="dd4b9a8537dbe9d0" providerId="LiveId" clId="{6EEDCCA4-37F9-421E-BA64-F70EB7174CB5}" dt="2023-11-27T03:10:01.372" v="340"/>
          <ac:spMkLst>
            <pc:docMk/>
            <pc:sldMk cId="3358997853" sldId="355"/>
            <ac:spMk id="28" creationId="{A020E6C0-3351-6C74-931C-137D94DD6F3C}"/>
          </ac:spMkLst>
        </pc:spChg>
        <pc:spChg chg="mod">
          <ac:chgData name="Bess Dunlevy" userId="dd4b9a8537dbe9d0" providerId="LiveId" clId="{6EEDCCA4-37F9-421E-BA64-F70EB7174CB5}" dt="2023-11-27T03:10:01.372" v="340"/>
          <ac:spMkLst>
            <pc:docMk/>
            <pc:sldMk cId="3358997853" sldId="355"/>
            <ac:spMk id="29" creationId="{5969F23A-AE23-DF01-C88D-F5909651B907}"/>
          </ac:spMkLst>
        </pc:spChg>
        <pc:spChg chg="mod">
          <ac:chgData name="Bess Dunlevy" userId="dd4b9a8537dbe9d0" providerId="LiveId" clId="{6EEDCCA4-37F9-421E-BA64-F70EB7174CB5}" dt="2023-11-27T03:10:01.372" v="340"/>
          <ac:spMkLst>
            <pc:docMk/>
            <pc:sldMk cId="3358997853" sldId="355"/>
            <ac:spMk id="30" creationId="{1556E8FC-9F56-0F21-15A3-0EDCC2DEF610}"/>
          </ac:spMkLst>
        </pc:spChg>
        <pc:spChg chg="mod">
          <ac:chgData name="Bess Dunlevy" userId="dd4b9a8537dbe9d0" providerId="LiveId" clId="{6EEDCCA4-37F9-421E-BA64-F70EB7174CB5}" dt="2023-11-27T03:10:01.372" v="340"/>
          <ac:spMkLst>
            <pc:docMk/>
            <pc:sldMk cId="3358997853" sldId="355"/>
            <ac:spMk id="31" creationId="{EE6C171F-FAE2-02AF-DF74-8B869EB7C3CA}"/>
          </ac:spMkLst>
        </pc:spChg>
        <pc:spChg chg="mod">
          <ac:chgData name="Bess Dunlevy" userId="dd4b9a8537dbe9d0" providerId="LiveId" clId="{6EEDCCA4-37F9-421E-BA64-F70EB7174CB5}" dt="2023-11-27T03:10:01.372" v="340"/>
          <ac:spMkLst>
            <pc:docMk/>
            <pc:sldMk cId="3358997853" sldId="355"/>
            <ac:spMk id="32" creationId="{282DB46D-4638-7627-7FE1-859C3E6C963D}"/>
          </ac:spMkLst>
        </pc:spChg>
        <pc:spChg chg="mod">
          <ac:chgData name="Bess Dunlevy" userId="dd4b9a8537dbe9d0" providerId="LiveId" clId="{6EEDCCA4-37F9-421E-BA64-F70EB7174CB5}" dt="2023-11-27T03:10:01.372" v="340"/>
          <ac:spMkLst>
            <pc:docMk/>
            <pc:sldMk cId="3358997853" sldId="355"/>
            <ac:spMk id="33" creationId="{87523DC3-C0C5-4DAF-3429-64244AC1D5CB}"/>
          </ac:spMkLst>
        </pc:spChg>
        <pc:spChg chg="mod">
          <ac:chgData name="Bess Dunlevy" userId="dd4b9a8537dbe9d0" providerId="LiveId" clId="{6EEDCCA4-37F9-421E-BA64-F70EB7174CB5}" dt="2023-11-27T03:10:01.372" v="340"/>
          <ac:spMkLst>
            <pc:docMk/>
            <pc:sldMk cId="3358997853" sldId="355"/>
            <ac:spMk id="34" creationId="{D3ACFE22-398C-FB16-5C91-F2342609AE17}"/>
          </ac:spMkLst>
        </pc:spChg>
        <pc:spChg chg="mod">
          <ac:chgData name="Bess Dunlevy" userId="dd4b9a8537dbe9d0" providerId="LiveId" clId="{6EEDCCA4-37F9-421E-BA64-F70EB7174CB5}" dt="2023-11-27T03:10:01.372" v="340"/>
          <ac:spMkLst>
            <pc:docMk/>
            <pc:sldMk cId="3358997853" sldId="355"/>
            <ac:spMk id="35" creationId="{4A785191-41BE-A3C9-754A-BC80A49A1018}"/>
          </ac:spMkLst>
        </pc:spChg>
        <pc:spChg chg="mod">
          <ac:chgData name="Bess Dunlevy" userId="dd4b9a8537dbe9d0" providerId="LiveId" clId="{6EEDCCA4-37F9-421E-BA64-F70EB7174CB5}" dt="2023-11-27T03:10:01.372" v="340"/>
          <ac:spMkLst>
            <pc:docMk/>
            <pc:sldMk cId="3358997853" sldId="355"/>
            <ac:spMk id="36" creationId="{4C12DF91-EB84-F387-BEA6-53D210A2084E}"/>
          </ac:spMkLst>
        </pc:spChg>
        <pc:spChg chg="mod">
          <ac:chgData name="Bess Dunlevy" userId="dd4b9a8537dbe9d0" providerId="LiveId" clId="{6EEDCCA4-37F9-421E-BA64-F70EB7174CB5}" dt="2023-11-27T03:10:01.372" v="340"/>
          <ac:spMkLst>
            <pc:docMk/>
            <pc:sldMk cId="3358997853" sldId="355"/>
            <ac:spMk id="37" creationId="{702D790D-0731-9884-936C-6164717D9471}"/>
          </ac:spMkLst>
        </pc:spChg>
        <pc:spChg chg="mod">
          <ac:chgData name="Bess Dunlevy" userId="dd4b9a8537dbe9d0" providerId="LiveId" clId="{6EEDCCA4-37F9-421E-BA64-F70EB7174CB5}" dt="2023-11-27T03:10:01.372" v="340"/>
          <ac:spMkLst>
            <pc:docMk/>
            <pc:sldMk cId="3358997853" sldId="355"/>
            <ac:spMk id="39" creationId="{E73159C6-673D-6D74-B6A7-EE113DC145C5}"/>
          </ac:spMkLst>
        </pc:spChg>
        <pc:spChg chg="mod">
          <ac:chgData name="Bess Dunlevy" userId="dd4b9a8537dbe9d0" providerId="LiveId" clId="{6EEDCCA4-37F9-421E-BA64-F70EB7174CB5}" dt="2023-11-27T03:10:01.372" v="340"/>
          <ac:spMkLst>
            <pc:docMk/>
            <pc:sldMk cId="3358997853" sldId="355"/>
            <ac:spMk id="40" creationId="{78B47D07-931D-FE1C-0065-53A858DAA513}"/>
          </ac:spMkLst>
        </pc:spChg>
        <pc:spChg chg="mod">
          <ac:chgData name="Bess Dunlevy" userId="dd4b9a8537dbe9d0" providerId="LiveId" clId="{6EEDCCA4-37F9-421E-BA64-F70EB7174CB5}" dt="2023-11-27T03:10:01.372" v="340"/>
          <ac:spMkLst>
            <pc:docMk/>
            <pc:sldMk cId="3358997853" sldId="355"/>
            <ac:spMk id="41" creationId="{221933CD-0B2C-C9BD-8B91-05F102A46FF1}"/>
          </ac:spMkLst>
        </pc:spChg>
        <pc:spChg chg="mod">
          <ac:chgData name="Bess Dunlevy" userId="dd4b9a8537dbe9d0" providerId="LiveId" clId="{6EEDCCA4-37F9-421E-BA64-F70EB7174CB5}" dt="2023-11-27T03:10:01.372" v="340"/>
          <ac:spMkLst>
            <pc:docMk/>
            <pc:sldMk cId="3358997853" sldId="355"/>
            <ac:spMk id="43" creationId="{E6CD0137-EC6B-714D-B4E1-A2737706EC70}"/>
          </ac:spMkLst>
        </pc:spChg>
        <pc:spChg chg="mod">
          <ac:chgData name="Bess Dunlevy" userId="dd4b9a8537dbe9d0" providerId="LiveId" clId="{6EEDCCA4-37F9-421E-BA64-F70EB7174CB5}" dt="2023-11-27T03:10:01.372" v="340"/>
          <ac:spMkLst>
            <pc:docMk/>
            <pc:sldMk cId="3358997853" sldId="355"/>
            <ac:spMk id="44" creationId="{5AF7EFBE-931B-0365-28A0-10460F76EE0C}"/>
          </ac:spMkLst>
        </pc:spChg>
        <pc:spChg chg="mod">
          <ac:chgData name="Bess Dunlevy" userId="dd4b9a8537dbe9d0" providerId="LiveId" clId="{6EEDCCA4-37F9-421E-BA64-F70EB7174CB5}" dt="2023-11-27T03:10:13.496" v="344"/>
          <ac:spMkLst>
            <pc:docMk/>
            <pc:sldMk cId="3358997853" sldId="355"/>
            <ac:spMk id="46" creationId="{E193F12A-A3E6-5BF4-8B4D-790D688D1324}"/>
          </ac:spMkLst>
        </pc:spChg>
        <pc:spChg chg="mod">
          <ac:chgData name="Bess Dunlevy" userId="dd4b9a8537dbe9d0" providerId="LiveId" clId="{6EEDCCA4-37F9-421E-BA64-F70EB7174CB5}" dt="2023-11-27T23:40:33.097" v="551" actId="1076"/>
          <ac:spMkLst>
            <pc:docMk/>
            <pc:sldMk cId="3358997853" sldId="355"/>
            <ac:spMk id="47" creationId="{1C2F9B67-5A79-45F8-E606-F6F2CAAC0F44}"/>
          </ac:spMkLst>
        </pc:spChg>
        <pc:spChg chg="mod">
          <ac:chgData name="Bess Dunlevy" userId="dd4b9a8537dbe9d0" providerId="LiveId" clId="{6EEDCCA4-37F9-421E-BA64-F70EB7174CB5}" dt="2023-11-27T23:40:33.097" v="551" actId="1076"/>
          <ac:spMkLst>
            <pc:docMk/>
            <pc:sldMk cId="3358997853" sldId="355"/>
            <ac:spMk id="48" creationId="{46A5FDB8-FDF6-9EB2-4765-51C8EE1245BB}"/>
          </ac:spMkLst>
        </pc:spChg>
        <pc:spChg chg="mod">
          <ac:chgData name="Bess Dunlevy" userId="dd4b9a8537dbe9d0" providerId="LiveId" clId="{6EEDCCA4-37F9-421E-BA64-F70EB7174CB5}" dt="2023-11-27T03:10:13.496" v="344"/>
          <ac:spMkLst>
            <pc:docMk/>
            <pc:sldMk cId="3358997853" sldId="355"/>
            <ac:spMk id="51" creationId="{DEB06EC2-2B30-5011-3EA3-9971B995D411}"/>
          </ac:spMkLst>
        </pc:spChg>
        <pc:spChg chg="mod">
          <ac:chgData name="Bess Dunlevy" userId="dd4b9a8537dbe9d0" providerId="LiveId" clId="{6EEDCCA4-37F9-421E-BA64-F70EB7174CB5}" dt="2023-11-27T03:10:13.496" v="344"/>
          <ac:spMkLst>
            <pc:docMk/>
            <pc:sldMk cId="3358997853" sldId="355"/>
            <ac:spMk id="52" creationId="{AF5A2299-E3D4-BE95-86DB-891E53D672E1}"/>
          </ac:spMkLst>
        </pc:spChg>
        <pc:grpChg chg="add del mod">
          <ac:chgData name="Bess Dunlevy" userId="dd4b9a8537dbe9d0" providerId="LiveId" clId="{6EEDCCA4-37F9-421E-BA64-F70EB7174CB5}" dt="2023-11-27T23:59:22.945" v="993" actId="478"/>
          <ac:grpSpMkLst>
            <pc:docMk/>
            <pc:sldMk cId="3358997853" sldId="355"/>
            <ac:grpSpMk id="3" creationId="{8A039AFA-3128-EA12-6474-B295DA0391E6}"/>
          </ac:grpSpMkLst>
        </pc:grpChg>
        <pc:grpChg chg="add mod">
          <ac:chgData name="Bess Dunlevy" userId="dd4b9a8537dbe9d0" providerId="LiveId" clId="{6EEDCCA4-37F9-421E-BA64-F70EB7174CB5}" dt="2023-11-27T03:09:31.239" v="332"/>
          <ac:grpSpMkLst>
            <pc:docMk/>
            <pc:sldMk cId="3358997853" sldId="355"/>
            <ac:grpSpMk id="8" creationId="{08149F6B-15E2-6535-43E1-51306F751FD2}"/>
          </ac:grpSpMkLst>
        </pc:grpChg>
        <pc:grpChg chg="add del mod">
          <ac:chgData name="Bess Dunlevy" userId="dd4b9a8537dbe9d0" providerId="LiveId" clId="{6EEDCCA4-37F9-421E-BA64-F70EB7174CB5}" dt="2023-11-27T23:59:12.164" v="989" actId="478"/>
          <ac:grpSpMkLst>
            <pc:docMk/>
            <pc:sldMk cId="3358997853" sldId="355"/>
            <ac:grpSpMk id="12" creationId="{E4F9B53B-78CC-4F4B-1DC0-F8105CCA9888}"/>
          </ac:grpSpMkLst>
        </pc:grpChg>
        <pc:grpChg chg="add mod">
          <ac:chgData name="Bess Dunlevy" userId="dd4b9a8537dbe9d0" providerId="LiveId" clId="{6EEDCCA4-37F9-421E-BA64-F70EB7174CB5}" dt="2023-11-27T23:46:04.894" v="685" actId="1076"/>
          <ac:grpSpMkLst>
            <pc:docMk/>
            <pc:sldMk cId="3358997853" sldId="355"/>
            <ac:grpSpMk id="17" creationId="{77B03F2E-38A8-5E81-A4CC-17E28095882C}"/>
          </ac:grpSpMkLst>
        </pc:grpChg>
        <pc:grpChg chg="add del mod">
          <ac:chgData name="Bess Dunlevy" userId="dd4b9a8537dbe9d0" providerId="LiveId" clId="{6EEDCCA4-37F9-421E-BA64-F70EB7174CB5}" dt="2023-11-27T23:59:16.748" v="991" actId="478"/>
          <ac:grpSpMkLst>
            <pc:docMk/>
            <pc:sldMk cId="3358997853" sldId="355"/>
            <ac:grpSpMk id="23" creationId="{0C5B1C47-4F91-24BC-EEB9-305C0EC4E0C2}"/>
          </ac:grpSpMkLst>
        </pc:grpChg>
        <pc:grpChg chg="add del mod">
          <ac:chgData name="Bess Dunlevy" userId="dd4b9a8537dbe9d0" providerId="LiveId" clId="{6EEDCCA4-37F9-421E-BA64-F70EB7174CB5}" dt="2023-11-27T23:59:21.200" v="992" actId="478"/>
          <ac:grpSpMkLst>
            <pc:docMk/>
            <pc:sldMk cId="3358997853" sldId="355"/>
            <ac:grpSpMk id="27" creationId="{2CFE4ACE-7BE5-5743-A771-0597A0DF4C92}"/>
          </ac:grpSpMkLst>
        </pc:grpChg>
        <pc:grpChg chg="add mod">
          <ac:chgData name="Bess Dunlevy" userId="dd4b9a8537dbe9d0" providerId="LiveId" clId="{6EEDCCA4-37F9-421E-BA64-F70EB7174CB5}" dt="2023-11-27T03:10:01.372" v="340"/>
          <ac:grpSpMkLst>
            <pc:docMk/>
            <pc:sldMk cId="3358997853" sldId="355"/>
            <ac:grpSpMk id="42" creationId="{19211905-E600-0A05-A2CA-24984EC68A70}"/>
          </ac:grpSpMkLst>
        </pc:grpChg>
        <pc:grpChg chg="add del mod">
          <ac:chgData name="Bess Dunlevy" userId="dd4b9a8537dbe9d0" providerId="LiveId" clId="{6EEDCCA4-37F9-421E-BA64-F70EB7174CB5}" dt="2023-11-27T23:59:26.976" v="995" actId="478"/>
          <ac:grpSpMkLst>
            <pc:docMk/>
            <pc:sldMk cId="3358997853" sldId="355"/>
            <ac:grpSpMk id="45" creationId="{7A989243-B8B8-5C41-AC6B-6AB9735E7CE2}"/>
          </ac:grpSpMkLst>
        </pc:grpChg>
        <pc:grpChg chg="add mod">
          <ac:chgData name="Bess Dunlevy" userId="dd4b9a8537dbe9d0" providerId="LiveId" clId="{6EEDCCA4-37F9-421E-BA64-F70EB7174CB5}" dt="2023-11-27T23:40:38.433" v="552" actId="1076"/>
          <ac:grpSpMkLst>
            <pc:docMk/>
            <pc:sldMk cId="3358997853" sldId="355"/>
            <ac:grpSpMk id="50" creationId="{FECABA65-F8FF-3ABF-8D47-B55C4DAAC4C7}"/>
          </ac:grpSpMkLst>
        </pc:grpChg>
        <pc:picChg chg="add del mod">
          <ac:chgData name="Bess Dunlevy" userId="dd4b9a8537dbe9d0" providerId="LiveId" clId="{6EEDCCA4-37F9-421E-BA64-F70EB7174CB5}" dt="2023-11-27T23:59:25.941" v="994" actId="478"/>
          <ac:picMkLst>
            <pc:docMk/>
            <pc:sldMk cId="3358997853" sldId="355"/>
            <ac:picMk id="7" creationId="{ECE8507D-5E9E-353C-ABCF-DBCCCFA8A27D}"/>
          </ac:picMkLst>
        </pc:picChg>
        <pc:picChg chg="add del mod">
          <ac:chgData name="Bess Dunlevy" userId="dd4b9a8537dbe9d0" providerId="LiveId" clId="{6EEDCCA4-37F9-421E-BA64-F70EB7174CB5}" dt="2023-11-27T23:59:15.866" v="990" actId="478"/>
          <ac:picMkLst>
            <pc:docMk/>
            <pc:sldMk cId="3358997853" sldId="355"/>
            <ac:picMk id="16" creationId="{0DBF0DAE-E823-F73D-497B-5812FD647D4E}"/>
          </ac:picMkLst>
        </pc:picChg>
        <pc:picChg chg="add del mod">
          <ac:chgData name="Bess Dunlevy" userId="dd4b9a8537dbe9d0" providerId="LiveId" clId="{6EEDCCA4-37F9-421E-BA64-F70EB7174CB5}" dt="2023-11-27T23:59:28.203" v="996" actId="478"/>
          <ac:picMkLst>
            <pc:docMk/>
            <pc:sldMk cId="3358997853" sldId="355"/>
            <ac:picMk id="49" creationId="{726D70D5-0502-BD9C-D729-0A324D70CE53}"/>
          </ac:picMkLst>
        </pc:picChg>
      </pc:sldChg>
      <pc:sldChg chg="addSp delSp modSp mod">
        <pc:chgData name="Bess Dunlevy" userId="dd4b9a8537dbe9d0" providerId="LiveId" clId="{6EEDCCA4-37F9-421E-BA64-F70EB7174CB5}" dt="2023-11-28T00:04:23.412" v="1028" actId="20577"/>
        <pc:sldMkLst>
          <pc:docMk/>
          <pc:sldMk cId="2348695059" sldId="356"/>
        </pc:sldMkLst>
        <pc:spChg chg="add mod">
          <ac:chgData name="Bess Dunlevy" userId="dd4b9a8537dbe9d0" providerId="LiveId" clId="{6EEDCCA4-37F9-421E-BA64-F70EB7174CB5}" dt="2023-11-27T03:12:13.249" v="371" actId="20577"/>
          <ac:spMkLst>
            <pc:docMk/>
            <pc:sldMk cId="2348695059" sldId="356"/>
            <ac:spMk id="2" creationId="{7E628810-9170-FFF2-8E30-61204C2843DF}"/>
          </ac:spMkLst>
        </pc:spChg>
        <pc:spChg chg="add mod">
          <ac:chgData name="Bess Dunlevy" userId="dd4b9a8537dbe9d0" providerId="LiveId" clId="{6EEDCCA4-37F9-421E-BA64-F70EB7174CB5}" dt="2023-11-28T00:04:23.412" v="1028" actId="20577"/>
          <ac:spMkLst>
            <pc:docMk/>
            <pc:sldMk cId="2348695059" sldId="356"/>
            <ac:spMk id="8" creationId="{71EF2437-02D2-FF00-9E43-2065F62B717D}"/>
          </ac:spMkLst>
        </pc:spChg>
        <pc:spChg chg="mod">
          <ac:chgData name="Bess Dunlevy" userId="dd4b9a8537dbe9d0" providerId="LiveId" clId="{6EEDCCA4-37F9-421E-BA64-F70EB7174CB5}" dt="2023-11-27T03:07:11.005" v="284" actId="1076"/>
          <ac:spMkLst>
            <pc:docMk/>
            <pc:sldMk cId="2348695059" sldId="356"/>
            <ac:spMk id="16" creationId="{6295918F-F591-3ACF-EED3-4A2962383AF5}"/>
          </ac:spMkLst>
        </pc:spChg>
        <pc:spChg chg="mod">
          <ac:chgData name="Bess Dunlevy" userId="dd4b9a8537dbe9d0" providerId="LiveId" clId="{6EEDCCA4-37F9-421E-BA64-F70EB7174CB5}" dt="2023-11-27T03:13:33.190" v="416" actId="20577"/>
          <ac:spMkLst>
            <pc:docMk/>
            <pc:sldMk cId="2348695059" sldId="356"/>
            <ac:spMk id="30" creationId="{610CD095-FBA8-F776-1EFA-E9AA631C6F85}"/>
          </ac:spMkLst>
        </pc:spChg>
        <pc:spChg chg="mod">
          <ac:chgData name="Bess Dunlevy" userId="dd4b9a8537dbe9d0" providerId="LiveId" clId="{6EEDCCA4-37F9-421E-BA64-F70EB7174CB5}" dt="2023-11-28T00:04:13.967" v="1010" actId="20577"/>
          <ac:spMkLst>
            <pc:docMk/>
            <pc:sldMk cId="2348695059" sldId="356"/>
            <ac:spMk id="31" creationId="{D158ED67-B0CC-B2A0-C123-7A3AE67AD04D}"/>
          </ac:spMkLst>
        </pc:spChg>
        <pc:spChg chg="add del">
          <ac:chgData name="Bess Dunlevy" userId="dd4b9a8537dbe9d0" providerId="LiveId" clId="{6EEDCCA4-37F9-421E-BA64-F70EB7174CB5}" dt="2023-11-27T23:43:40.245" v="638" actId="478"/>
          <ac:spMkLst>
            <pc:docMk/>
            <pc:sldMk cId="2348695059" sldId="356"/>
            <ac:spMk id="32" creationId="{8A3444D6-5D84-9378-6426-3C1704165202}"/>
          </ac:spMkLst>
        </pc:spChg>
        <pc:spChg chg="del">
          <ac:chgData name="Bess Dunlevy" userId="dd4b9a8537dbe9d0" providerId="LiveId" clId="{6EEDCCA4-37F9-421E-BA64-F70EB7174CB5}" dt="2023-11-27T03:08:15.712" v="299" actId="478"/>
          <ac:spMkLst>
            <pc:docMk/>
            <pc:sldMk cId="2348695059" sldId="356"/>
            <ac:spMk id="66" creationId="{40611118-44E3-FA62-C3BD-5276F75EB84D}"/>
          </ac:spMkLst>
        </pc:spChg>
        <pc:spChg chg="del">
          <ac:chgData name="Bess Dunlevy" userId="dd4b9a8537dbe9d0" providerId="LiveId" clId="{6EEDCCA4-37F9-421E-BA64-F70EB7174CB5}" dt="2023-11-27T03:07:34.983" v="292" actId="478"/>
          <ac:spMkLst>
            <pc:docMk/>
            <pc:sldMk cId="2348695059" sldId="356"/>
            <ac:spMk id="67" creationId="{29DAEC26-19D1-0894-D6BF-F6E5DAA9EFF6}"/>
          </ac:spMkLst>
        </pc:spChg>
        <pc:spChg chg="del">
          <ac:chgData name="Bess Dunlevy" userId="dd4b9a8537dbe9d0" providerId="LiveId" clId="{6EEDCCA4-37F9-421E-BA64-F70EB7174CB5}" dt="2023-11-27T03:09:03.395" v="307" actId="478"/>
          <ac:spMkLst>
            <pc:docMk/>
            <pc:sldMk cId="2348695059" sldId="356"/>
            <ac:spMk id="69" creationId="{A38D1127-C3A7-E1C6-92F7-0CB259D81AA3}"/>
          </ac:spMkLst>
        </pc:spChg>
        <pc:spChg chg="del">
          <ac:chgData name="Bess Dunlevy" userId="dd4b9a8537dbe9d0" providerId="LiveId" clId="{6EEDCCA4-37F9-421E-BA64-F70EB7174CB5}" dt="2023-11-27T03:07:33.527" v="291" actId="478"/>
          <ac:spMkLst>
            <pc:docMk/>
            <pc:sldMk cId="2348695059" sldId="356"/>
            <ac:spMk id="70" creationId="{B92F376F-4DCD-2C12-2B7F-348AF6E43C01}"/>
          </ac:spMkLst>
        </pc:spChg>
        <pc:spChg chg="del">
          <ac:chgData name="Bess Dunlevy" userId="dd4b9a8537dbe9d0" providerId="LiveId" clId="{6EEDCCA4-37F9-421E-BA64-F70EB7174CB5}" dt="2023-11-27T03:07:28.614" v="289" actId="478"/>
          <ac:spMkLst>
            <pc:docMk/>
            <pc:sldMk cId="2348695059" sldId="356"/>
            <ac:spMk id="71" creationId="{3FA825A6-D0C5-9D41-CD7D-5FF56984B8C9}"/>
          </ac:spMkLst>
        </pc:spChg>
        <pc:grpChg chg="add del mod">
          <ac:chgData name="Bess Dunlevy" userId="dd4b9a8537dbe9d0" providerId="LiveId" clId="{6EEDCCA4-37F9-421E-BA64-F70EB7174CB5}" dt="2023-11-27T23:43:40.959" v="639" actId="478"/>
          <ac:grpSpMkLst>
            <pc:docMk/>
            <pc:sldMk cId="2348695059" sldId="356"/>
            <ac:grpSpMk id="21" creationId="{04874B3A-BB4F-764C-AE38-22414D703BD4}"/>
          </ac:grpSpMkLst>
        </pc:grpChg>
        <pc:grpChg chg="del">
          <ac:chgData name="Bess Dunlevy" userId="dd4b9a8537dbe9d0" providerId="LiveId" clId="{6EEDCCA4-37F9-421E-BA64-F70EB7174CB5}" dt="2023-11-27T03:08:00.636" v="297" actId="478"/>
          <ac:grpSpMkLst>
            <pc:docMk/>
            <pc:sldMk cId="2348695059" sldId="356"/>
            <ac:grpSpMk id="27" creationId="{56984118-648C-9140-D35D-0632838D6254}"/>
          </ac:grpSpMkLst>
        </pc:grpChg>
        <pc:grpChg chg="del">
          <ac:chgData name="Bess Dunlevy" userId="dd4b9a8537dbe9d0" providerId="LiveId" clId="{6EEDCCA4-37F9-421E-BA64-F70EB7174CB5}" dt="2023-11-27T03:07:42.960" v="293" actId="478"/>
          <ac:grpSpMkLst>
            <pc:docMk/>
            <pc:sldMk cId="2348695059" sldId="356"/>
            <ac:grpSpMk id="28" creationId="{211EF38F-3B8D-A6EB-944F-6EDBFBB5A989}"/>
          </ac:grpSpMkLst>
        </pc:grpChg>
        <pc:grpChg chg="mod">
          <ac:chgData name="Bess Dunlevy" userId="dd4b9a8537dbe9d0" providerId="LiveId" clId="{6EEDCCA4-37F9-421E-BA64-F70EB7174CB5}" dt="2023-11-27T03:11:59.835" v="366" actId="1076"/>
          <ac:grpSpMkLst>
            <pc:docMk/>
            <pc:sldMk cId="2348695059" sldId="356"/>
            <ac:grpSpMk id="29" creationId="{A2050AAE-EE03-C475-DE3B-4CFC3908E77E}"/>
          </ac:grpSpMkLst>
        </pc:grpChg>
        <pc:grpChg chg="mod">
          <ac:chgData name="Bess Dunlevy" userId="dd4b9a8537dbe9d0" providerId="LiveId" clId="{6EEDCCA4-37F9-421E-BA64-F70EB7174CB5}" dt="2023-11-27T03:10:40.695" v="348" actId="1076"/>
          <ac:grpSpMkLst>
            <pc:docMk/>
            <pc:sldMk cId="2348695059" sldId="356"/>
            <ac:grpSpMk id="33" creationId="{5A02BA32-9F4E-7ABE-0A4C-228260EEA566}"/>
          </ac:grpSpMkLst>
        </pc:grpChg>
        <pc:grpChg chg="del mod">
          <ac:chgData name="Bess Dunlevy" userId="dd4b9a8537dbe9d0" providerId="LiveId" clId="{6EEDCCA4-37F9-421E-BA64-F70EB7174CB5}" dt="2023-11-27T03:09:36.883" v="333" actId="478"/>
          <ac:grpSpMkLst>
            <pc:docMk/>
            <pc:sldMk cId="2348695059" sldId="356"/>
            <ac:grpSpMk id="35" creationId="{E5D39727-27B9-D4F2-A258-4DE5C21E9A99}"/>
          </ac:grpSpMkLst>
        </pc:grpChg>
        <pc:grpChg chg="del">
          <ac:chgData name="Bess Dunlevy" userId="dd4b9a8537dbe9d0" providerId="LiveId" clId="{6EEDCCA4-37F9-421E-BA64-F70EB7174CB5}" dt="2023-11-27T03:09:46.934" v="336" actId="478"/>
          <ac:grpSpMkLst>
            <pc:docMk/>
            <pc:sldMk cId="2348695059" sldId="356"/>
            <ac:grpSpMk id="39" creationId="{F2D86CBE-B873-F24F-F923-4D6FC4C7C7F7}"/>
          </ac:grpSpMkLst>
        </pc:grpChg>
        <pc:grpChg chg="del">
          <ac:chgData name="Bess Dunlevy" userId="dd4b9a8537dbe9d0" providerId="LiveId" clId="{6EEDCCA4-37F9-421E-BA64-F70EB7174CB5}" dt="2023-11-27T03:10:04.526" v="341" actId="478"/>
          <ac:grpSpMkLst>
            <pc:docMk/>
            <pc:sldMk cId="2348695059" sldId="356"/>
            <ac:grpSpMk id="43" creationId="{B77E9899-5826-E75C-B0BC-AD43FBD8DDFC}"/>
          </ac:grpSpMkLst>
        </pc:grpChg>
        <pc:grpChg chg="del">
          <ac:chgData name="Bess Dunlevy" userId="dd4b9a8537dbe9d0" providerId="LiveId" clId="{6EEDCCA4-37F9-421E-BA64-F70EB7174CB5}" dt="2023-11-27T03:10:18.051" v="345" actId="478"/>
          <ac:grpSpMkLst>
            <pc:docMk/>
            <pc:sldMk cId="2348695059" sldId="356"/>
            <ac:grpSpMk id="47" creationId="{5819C53A-6A8A-64B9-F9F4-D1D21E227F39}"/>
          </ac:grpSpMkLst>
        </pc:grpChg>
        <pc:grpChg chg="mod">
          <ac:chgData name="Bess Dunlevy" userId="dd4b9a8537dbe9d0" providerId="LiveId" clId="{6EEDCCA4-37F9-421E-BA64-F70EB7174CB5}" dt="2023-11-27T03:09:28.781" v="331" actId="1076"/>
          <ac:grpSpMkLst>
            <pc:docMk/>
            <pc:sldMk cId="2348695059" sldId="356"/>
            <ac:grpSpMk id="53" creationId="{7C45E56A-23F2-E659-4D21-EEA34AC043CA}"/>
          </ac:grpSpMkLst>
        </pc:grpChg>
        <pc:grpChg chg="del">
          <ac:chgData name="Bess Dunlevy" userId="dd4b9a8537dbe9d0" providerId="LiveId" clId="{6EEDCCA4-37F9-421E-BA64-F70EB7174CB5}" dt="2023-11-27T03:09:47.893" v="337" actId="478"/>
          <ac:grpSpMkLst>
            <pc:docMk/>
            <pc:sldMk cId="2348695059" sldId="356"/>
            <ac:grpSpMk id="56" creationId="{01CA710E-308B-0E56-E2D6-DB7241954007}"/>
          </ac:grpSpMkLst>
        </pc:grpChg>
        <pc:grpChg chg="del">
          <ac:chgData name="Bess Dunlevy" userId="dd4b9a8537dbe9d0" providerId="LiveId" clId="{6EEDCCA4-37F9-421E-BA64-F70EB7174CB5}" dt="2023-11-27T03:10:08.198" v="343" actId="478"/>
          <ac:grpSpMkLst>
            <pc:docMk/>
            <pc:sldMk cId="2348695059" sldId="356"/>
            <ac:grpSpMk id="59" creationId="{84375C35-1CB3-601F-68AA-71ECC970E4EF}"/>
          </ac:grpSpMkLst>
        </pc:grpChg>
        <pc:grpChg chg="del">
          <ac:chgData name="Bess Dunlevy" userId="dd4b9a8537dbe9d0" providerId="LiveId" clId="{6EEDCCA4-37F9-421E-BA64-F70EB7174CB5}" dt="2023-11-27T03:10:18.051" v="345" actId="478"/>
          <ac:grpSpMkLst>
            <pc:docMk/>
            <pc:sldMk cId="2348695059" sldId="356"/>
            <ac:grpSpMk id="62" creationId="{0935E851-BF98-1D72-ECBA-D1C66DDB9DDE}"/>
          </ac:grpSpMkLst>
        </pc:grpChg>
        <pc:grpChg chg="del">
          <ac:chgData name="Bess Dunlevy" userId="dd4b9a8537dbe9d0" providerId="LiveId" clId="{6EEDCCA4-37F9-421E-BA64-F70EB7174CB5}" dt="2023-11-27T03:10:07.195" v="342" actId="478"/>
          <ac:grpSpMkLst>
            <pc:docMk/>
            <pc:sldMk cId="2348695059" sldId="356"/>
            <ac:grpSpMk id="93" creationId="{AAEFB67A-969D-E101-31B4-EF8101DA181F}"/>
          </ac:grpSpMkLst>
        </pc:grpChg>
        <pc:graphicFrameChg chg="del">
          <ac:chgData name="Bess Dunlevy" userId="dd4b9a8537dbe9d0" providerId="LiveId" clId="{6EEDCCA4-37F9-421E-BA64-F70EB7174CB5}" dt="2023-11-27T03:07:23.575" v="287" actId="478"/>
          <ac:graphicFrameMkLst>
            <pc:docMk/>
            <pc:sldMk cId="2348695059" sldId="356"/>
            <ac:graphicFrameMk id="72" creationId="{EDAF15BC-8B7E-F21B-A9BE-DDFBD6FCC047}"/>
          </ac:graphicFrameMkLst>
        </pc:graphicFrameChg>
        <pc:graphicFrameChg chg="del">
          <ac:chgData name="Bess Dunlevy" userId="dd4b9a8537dbe9d0" providerId="LiveId" clId="{6EEDCCA4-37F9-421E-BA64-F70EB7174CB5}" dt="2023-11-27T03:07:15.250" v="285" actId="478"/>
          <ac:graphicFrameMkLst>
            <pc:docMk/>
            <pc:sldMk cId="2348695059" sldId="356"/>
            <ac:graphicFrameMk id="73" creationId="{8BF22FBE-9E1A-2DF5-65B8-AD5C1A1071ED}"/>
          </ac:graphicFrameMkLst>
        </pc:graphicFrameChg>
        <pc:graphicFrameChg chg="del">
          <ac:chgData name="Bess Dunlevy" userId="dd4b9a8537dbe9d0" providerId="LiveId" clId="{6EEDCCA4-37F9-421E-BA64-F70EB7174CB5}" dt="2023-11-27T03:07:22.087" v="286" actId="478"/>
          <ac:graphicFrameMkLst>
            <pc:docMk/>
            <pc:sldMk cId="2348695059" sldId="356"/>
            <ac:graphicFrameMk id="74" creationId="{EF2415A5-828D-9F2E-81F9-1911D45B41DD}"/>
          </ac:graphicFrameMkLst>
        </pc:graphicFrameChg>
        <pc:graphicFrameChg chg="del">
          <ac:chgData name="Bess Dunlevy" userId="dd4b9a8537dbe9d0" providerId="LiveId" clId="{6EEDCCA4-37F9-421E-BA64-F70EB7174CB5}" dt="2023-11-27T03:07:30.290" v="290" actId="478"/>
          <ac:graphicFrameMkLst>
            <pc:docMk/>
            <pc:sldMk cId="2348695059" sldId="356"/>
            <ac:graphicFrameMk id="75" creationId="{EB0FF1DC-8F42-B10A-7E7E-AD04F81256D8}"/>
          </ac:graphicFrameMkLst>
        </pc:graphicFrameChg>
        <pc:graphicFrameChg chg="del">
          <ac:chgData name="Bess Dunlevy" userId="dd4b9a8537dbe9d0" providerId="LiveId" clId="{6EEDCCA4-37F9-421E-BA64-F70EB7174CB5}" dt="2023-11-27T03:07:27.146" v="288" actId="478"/>
          <ac:graphicFrameMkLst>
            <pc:docMk/>
            <pc:sldMk cId="2348695059" sldId="356"/>
            <ac:graphicFrameMk id="76" creationId="{5B8158C6-14F9-B20F-B3D5-0EE4A386B39C}"/>
          </ac:graphicFrameMkLst>
        </pc:graphicFrameChg>
        <pc:picChg chg="del">
          <ac:chgData name="Bess Dunlevy" userId="dd4b9a8537dbe9d0" providerId="LiveId" clId="{6EEDCCA4-37F9-421E-BA64-F70EB7174CB5}" dt="2023-11-27T03:09:46.934" v="336" actId="478"/>
          <ac:picMkLst>
            <pc:docMk/>
            <pc:sldMk cId="2348695059" sldId="356"/>
            <ac:picMk id="3" creationId="{7352FA14-884A-8E9C-A786-5B78B4C52BC4}"/>
          </ac:picMkLst>
        </pc:picChg>
        <pc:picChg chg="del mod">
          <ac:chgData name="Bess Dunlevy" userId="dd4b9a8537dbe9d0" providerId="LiveId" clId="{6EEDCCA4-37F9-421E-BA64-F70EB7174CB5}" dt="2023-11-27T03:09:37.711" v="334" actId="478"/>
          <ac:picMkLst>
            <pc:docMk/>
            <pc:sldMk cId="2348695059" sldId="356"/>
            <ac:picMk id="6" creationId="{A0B66706-547A-E54D-ED9D-24C842A0C2ED}"/>
          </ac:picMkLst>
        </pc:picChg>
        <pc:picChg chg="del">
          <ac:chgData name="Bess Dunlevy" userId="dd4b9a8537dbe9d0" providerId="LiveId" clId="{6EEDCCA4-37F9-421E-BA64-F70EB7174CB5}" dt="2023-11-27T03:07:44.995" v="294" actId="478"/>
          <ac:picMkLst>
            <pc:docMk/>
            <pc:sldMk cId="2348695059" sldId="356"/>
            <ac:picMk id="23" creationId="{E2C824CA-A707-6D30-381C-DEC06D8EC1E2}"/>
          </ac:picMkLst>
        </pc:picChg>
        <pc:picChg chg="del">
          <ac:chgData name="Bess Dunlevy" userId="dd4b9a8537dbe9d0" providerId="LiveId" clId="{6EEDCCA4-37F9-421E-BA64-F70EB7174CB5}" dt="2023-11-27T03:10:18.051" v="345" actId="478"/>
          <ac:picMkLst>
            <pc:docMk/>
            <pc:sldMk cId="2348695059" sldId="356"/>
            <ac:picMk id="52" creationId="{219664FF-B9E4-1F36-9163-F08DF2E562B7}"/>
          </ac:picMkLst>
        </pc:picChg>
      </pc:sldChg>
      <pc:sldChg chg="addSp delSp modSp add mod">
        <pc:chgData name="Bess Dunlevy" userId="dd4b9a8537dbe9d0" providerId="LiveId" clId="{6EEDCCA4-37F9-421E-BA64-F70EB7174CB5}" dt="2023-11-28T00:05:57.048" v="1110" actId="20577"/>
        <pc:sldMkLst>
          <pc:docMk/>
          <pc:sldMk cId="2385030422" sldId="416"/>
        </pc:sldMkLst>
        <pc:spChg chg="mod">
          <ac:chgData name="Bess Dunlevy" userId="dd4b9a8537dbe9d0" providerId="LiveId" clId="{6EEDCCA4-37F9-421E-BA64-F70EB7174CB5}" dt="2023-11-28T00:05:57.048" v="1110" actId="20577"/>
          <ac:spMkLst>
            <pc:docMk/>
            <pc:sldMk cId="2385030422" sldId="416"/>
            <ac:spMk id="9" creationId="{CB9D49A6-86F7-B744-828A-D7C1D9D15D8C}"/>
          </ac:spMkLst>
        </pc:spChg>
        <pc:spChg chg="mod">
          <ac:chgData name="Bess Dunlevy" userId="dd4b9a8537dbe9d0" providerId="LiveId" clId="{6EEDCCA4-37F9-421E-BA64-F70EB7174CB5}" dt="2023-11-27T03:05:46.168" v="99" actId="20577"/>
          <ac:spMkLst>
            <pc:docMk/>
            <pc:sldMk cId="2385030422" sldId="416"/>
            <ac:spMk id="13" creationId="{A0AEC3F4-D763-0D4A-2A9E-06EE9497A2A7}"/>
          </ac:spMkLst>
        </pc:spChg>
        <pc:spChg chg="mod">
          <ac:chgData name="Bess Dunlevy" userId="dd4b9a8537dbe9d0" providerId="LiveId" clId="{6EEDCCA4-37F9-421E-BA64-F70EB7174CB5}" dt="2023-11-27T03:05:52.037" v="117" actId="20577"/>
          <ac:spMkLst>
            <pc:docMk/>
            <pc:sldMk cId="2385030422" sldId="416"/>
            <ac:spMk id="19" creationId="{FF252E92-BEB0-DA60-8063-0C0D454983E1}"/>
          </ac:spMkLst>
        </pc:spChg>
        <pc:spChg chg="mod">
          <ac:chgData name="Bess Dunlevy" userId="dd4b9a8537dbe9d0" providerId="LiveId" clId="{6EEDCCA4-37F9-421E-BA64-F70EB7174CB5}" dt="2023-11-27T03:05:56.364" v="136" actId="20577"/>
          <ac:spMkLst>
            <pc:docMk/>
            <pc:sldMk cId="2385030422" sldId="416"/>
            <ac:spMk id="21" creationId="{0D05251C-D931-EA19-1555-3BB94704EB2B}"/>
          </ac:spMkLst>
        </pc:spChg>
        <pc:spChg chg="mod">
          <ac:chgData name="Bess Dunlevy" userId="dd4b9a8537dbe9d0" providerId="LiveId" clId="{6EEDCCA4-37F9-421E-BA64-F70EB7174CB5}" dt="2023-11-27T03:06:02.236" v="154" actId="20577"/>
          <ac:spMkLst>
            <pc:docMk/>
            <pc:sldMk cId="2385030422" sldId="416"/>
            <ac:spMk id="23" creationId="{AEA89774-E1FF-E87C-10C4-D2E0E649D95A}"/>
          </ac:spMkLst>
        </pc:spChg>
        <pc:spChg chg="mod">
          <ac:chgData name="Bess Dunlevy" userId="dd4b9a8537dbe9d0" providerId="LiveId" clId="{6EEDCCA4-37F9-421E-BA64-F70EB7174CB5}" dt="2023-11-27T03:06:07.236" v="173" actId="20577"/>
          <ac:spMkLst>
            <pc:docMk/>
            <pc:sldMk cId="2385030422" sldId="416"/>
            <ac:spMk id="25" creationId="{233C7F4B-6B77-3149-C9CA-BAB76B4E7BCE}"/>
          </ac:spMkLst>
        </pc:spChg>
        <pc:spChg chg="mod">
          <ac:chgData name="Bess Dunlevy" userId="dd4b9a8537dbe9d0" providerId="LiveId" clId="{6EEDCCA4-37F9-421E-BA64-F70EB7174CB5}" dt="2023-11-27T03:06:15.416" v="201" actId="20577"/>
          <ac:spMkLst>
            <pc:docMk/>
            <pc:sldMk cId="2385030422" sldId="416"/>
            <ac:spMk id="27" creationId="{BBACAAC2-017A-B608-7AEB-F680EAB2E4BA}"/>
          </ac:spMkLst>
        </pc:spChg>
        <pc:spChg chg="mod">
          <ac:chgData name="Bess Dunlevy" userId="dd4b9a8537dbe9d0" providerId="LiveId" clId="{6EEDCCA4-37F9-421E-BA64-F70EB7174CB5}" dt="2023-11-27T03:06:23.793" v="240" actId="20577"/>
          <ac:spMkLst>
            <pc:docMk/>
            <pc:sldMk cId="2385030422" sldId="416"/>
            <ac:spMk id="29" creationId="{90E52649-F44A-8B45-370B-1D5BFE40F2EB}"/>
          </ac:spMkLst>
        </pc:spChg>
        <pc:spChg chg="mod">
          <ac:chgData name="Bess Dunlevy" userId="dd4b9a8537dbe9d0" providerId="LiveId" clId="{6EEDCCA4-37F9-421E-BA64-F70EB7174CB5}" dt="2023-11-27T03:06:37.200" v="265" actId="20577"/>
          <ac:spMkLst>
            <pc:docMk/>
            <pc:sldMk cId="2385030422" sldId="416"/>
            <ac:spMk id="31" creationId="{17C1697B-4E30-1ADB-E5AC-3F0933A305C8}"/>
          </ac:spMkLst>
        </pc:spChg>
        <pc:spChg chg="del">
          <ac:chgData name="Bess Dunlevy" userId="dd4b9a8537dbe9d0" providerId="LiveId" clId="{6EEDCCA4-37F9-421E-BA64-F70EB7174CB5}" dt="2023-11-27T03:06:39.353" v="266" actId="478"/>
          <ac:spMkLst>
            <pc:docMk/>
            <pc:sldMk cId="2385030422" sldId="416"/>
            <ac:spMk id="32" creationId="{687F4872-63B0-1DA8-77AE-FB49118EEC25}"/>
          </ac:spMkLst>
        </pc:spChg>
        <pc:spChg chg="del">
          <ac:chgData name="Bess Dunlevy" userId="dd4b9a8537dbe9d0" providerId="LiveId" clId="{6EEDCCA4-37F9-421E-BA64-F70EB7174CB5}" dt="2023-11-27T03:06:39.353" v="266" actId="478"/>
          <ac:spMkLst>
            <pc:docMk/>
            <pc:sldMk cId="2385030422" sldId="416"/>
            <ac:spMk id="33" creationId="{EFE92307-7B5B-669A-2F95-944A4F48EC59}"/>
          </ac:spMkLst>
        </pc:spChg>
        <pc:picChg chg="add mod ord">
          <ac:chgData name="Bess Dunlevy" userId="dd4b9a8537dbe9d0" providerId="LiveId" clId="{6EEDCCA4-37F9-421E-BA64-F70EB7174CB5}" dt="2023-11-27T03:04:08.174" v="3" actId="167"/>
          <ac:picMkLst>
            <pc:docMk/>
            <pc:sldMk cId="2385030422" sldId="416"/>
            <ac:picMk id="2" creationId="{5F7F9B30-FCCA-3D12-BE0F-B37F85BC61C3}"/>
          </ac:picMkLst>
        </pc:picChg>
        <pc:picChg chg="del">
          <ac:chgData name="Bess Dunlevy" userId="dd4b9a8537dbe9d0" providerId="LiveId" clId="{6EEDCCA4-37F9-421E-BA64-F70EB7174CB5}" dt="2023-11-27T03:04:00.534" v="1" actId="478"/>
          <ac:picMkLst>
            <pc:docMk/>
            <pc:sldMk cId="2385030422" sldId="416"/>
            <ac:picMk id="8" creationId="{DA03B2B0-35E3-4A8E-EC2A-1055E8C6A2CC}"/>
          </ac:picMkLst>
        </pc:picChg>
      </pc:sldChg>
      <pc:sldChg chg="addSp delSp modSp add mod">
        <pc:chgData name="Bess Dunlevy" userId="dd4b9a8537dbe9d0" providerId="LiveId" clId="{6EEDCCA4-37F9-421E-BA64-F70EB7174CB5}" dt="2023-11-28T00:04:34.537" v="1034" actId="20577"/>
        <pc:sldMkLst>
          <pc:docMk/>
          <pc:sldMk cId="2895414205" sldId="417"/>
        </pc:sldMkLst>
        <pc:spChg chg="mod">
          <ac:chgData name="Bess Dunlevy" userId="dd4b9a8537dbe9d0" providerId="LiveId" clId="{6EEDCCA4-37F9-421E-BA64-F70EB7174CB5}" dt="2023-11-27T03:12:41.076" v="399" actId="20577"/>
          <ac:spMkLst>
            <pc:docMk/>
            <pc:sldMk cId="2895414205" sldId="417"/>
            <ac:spMk id="2" creationId="{7E628810-9170-FFF2-8E30-61204C2843DF}"/>
          </ac:spMkLst>
        </pc:spChg>
        <pc:spChg chg="add mod">
          <ac:chgData name="Bess Dunlevy" userId="dd4b9a8537dbe9d0" providerId="LiveId" clId="{6EEDCCA4-37F9-421E-BA64-F70EB7174CB5}" dt="2023-11-28T00:04:30.638" v="1030"/>
          <ac:spMkLst>
            <pc:docMk/>
            <pc:sldMk cId="2895414205" sldId="417"/>
            <ac:spMk id="3" creationId="{5DE882C5-8D95-D05E-DD6B-2262E2E39DF6}"/>
          </ac:spMkLst>
        </pc:spChg>
        <pc:spChg chg="del mod">
          <ac:chgData name="Bess Dunlevy" userId="dd4b9a8537dbe9d0" providerId="LiveId" clId="{6EEDCCA4-37F9-421E-BA64-F70EB7174CB5}" dt="2023-11-28T00:04:30.292" v="1029" actId="478"/>
          <ac:spMkLst>
            <pc:docMk/>
            <pc:sldMk cId="2895414205" sldId="417"/>
            <ac:spMk id="8" creationId="{71EF2437-02D2-FF00-9E43-2065F62B717D}"/>
          </ac:spMkLst>
        </pc:spChg>
        <pc:spChg chg="mod">
          <ac:chgData name="Bess Dunlevy" userId="dd4b9a8537dbe9d0" providerId="LiveId" clId="{6EEDCCA4-37F9-421E-BA64-F70EB7174CB5}" dt="2023-11-27T03:16:11.456" v="458"/>
          <ac:spMkLst>
            <pc:docMk/>
            <pc:sldMk cId="2895414205" sldId="417"/>
            <ac:spMk id="9" creationId="{2FE74A22-9B62-84A6-BCC8-96DA4207ACC2}"/>
          </ac:spMkLst>
        </pc:spChg>
        <pc:spChg chg="mod">
          <ac:chgData name="Bess Dunlevy" userId="dd4b9a8537dbe9d0" providerId="LiveId" clId="{6EEDCCA4-37F9-421E-BA64-F70EB7174CB5}" dt="2023-11-27T03:16:11.456" v="458"/>
          <ac:spMkLst>
            <pc:docMk/>
            <pc:sldMk cId="2895414205" sldId="417"/>
            <ac:spMk id="10" creationId="{07A98EBE-15E5-4578-E17B-3A0F45B31952}"/>
          </ac:spMkLst>
        </pc:spChg>
        <pc:spChg chg="mod">
          <ac:chgData name="Bess Dunlevy" userId="dd4b9a8537dbe9d0" providerId="LiveId" clId="{6EEDCCA4-37F9-421E-BA64-F70EB7174CB5}" dt="2023-11-27T03:16:11.456" v="458"/>
          <ac:spMkLst>
            <pc:docMk/>
            <pc:sldMk cId="2895414205" sldId="417"/>
            <ac:spMk id="11" creationId="{91BE0ABA-2ECA-C5BB-D95A-544ACC4935F6}"/>
          </ac:spMkLst>
        </pc:spChg>
        <pc:spChg chg="mod">
          <ac:chgData name="Bess Dunlevy" userId="dd4b9a8537dbe9d0" providerId="LiveId" clId="{6EEDCCA4-37F9-421E-BA64-F70EB7174CB5}" dt="2023-11-27T03:16:11.456" v="458"/>
          <ac:spMkLst>
            <pc:docMk/>
            <pc:sldMk cId="2895414205" sldId="417"/>
            <ac:spMk id="20" creationId="{00A6473B-3E16-C54E-64F2-8DD8AFA6FD31}"/>
          </ac:spMkLst>
        </pc:spChg>
        <pc:spChg chg="mod">
          <ac:chgData name="Bess Dunlevy" userId="dd4b9a8537dbe9d0" providerId="LiveId" clId="{6EEDCCA4-37F9-421E-BA64-F70EB7174CB5}" dt="2023-11-27T03:16:11.456" v="458"/>
          <ac:spMkLst>
            <pc:docMk/>
            <pc:sldMk cId="2895414205" sldId="417"/>
            <ac:spMk id="22" creationId="{C2E0DB57-9A5D-58B4-D54B-1C3A070CA8AC}"/>
          </ac:spMkLst>
        </pc:spChg>
        <pc:spChg chg="mod">
          <ac:chgData name="Bess Dunlevy" userId="dd4b9a8537dbe9d0" providerId="LiveId" clId="{6EEDCCA4-37F9-421E-BA64-F70EB7174CB5}" dt="2023-11-27T03:13:09.583" v="400" actId="207"/>
          <ac:spMkLst>
            <pc:docMk/>
            <pc:sldMk cId="2895414205" sldId="417"/>
            <ac:spMk id="30" creationId="{610CD095-FBA8-F776-1EFA-E9AA631C6F85}"/>
          </ac:spMkLst>
        </pc:spChg>
        <pc:spChg chg="mod">
          <ac:chgData name="Bess Dunlevy" userId="dd4b9a8537dbe9d0" providerId="LiveId" clId="{6EEDCCA4-37F9-421E-BA64-F70EB7174CB5}" dt="2023-11-28T00:04:34.537" v="1034" actId="20577"/>
          <ac:spMkLst>
            <pc:docMk/>
            <pc:sldMk cId="2895414205" sldId="417"/>
            <ac:spMk id="31" creationId="{D158ED67-B0CC-B2A0-C123-7A3AE67AD04D}"/>
          </ac:spMkLst>
        </pc:spChg>
        <pc:spChg chg="mod">
          <ac:chgData name="Bess Dunlevy" userId="dd4b9a8537dbe9d0" providerId="LiveId" clId="{6EEDCCA4-37F9-421E-BA64-F70EB7174CB5}" dt="2023-11-27T03:13:09.583" v="400" actId="207"/>
          <ac:spMkLst>
            <pc:docMk/>
            <pc:sldMk cId="2895414205" sldId="417"/>
            <ac:spMk id="32" creationId="{8A3444D6-5D84-9378-6426-3C1704165202}"/>
          </ac:spMkLst>
        </pc:spChg>
        <pc:grpChg chg="add del mod">
          <ac:chgData name="Bess Dunlevy" userId="dd4b9a8537dbe9d0" providerId="LiveId" clId="{6EEDCCA4-37F9-421E-BA64-F70EB7174CB5}" dt="2023-11-27T03:16:16.477" v="470" actId="478"/>
          <ac:grpSpMkLst>
            <pc:docMk/>
            <pc:sldMk cId="2895414205" sldId="417"/>
            <ac:grpSpMk id="6" creationId="{DB66C08E-8743-E28C-9477-57443A3A0429}"/>
          </ac:grpSpMkLst>
        </pc:grpChg>
        <pc:grpChg chg="add del mod">
          <ac:chgData name="Bess Dunlevy" userId="dd4b9a8537dbe9d0" providerId="LiveId" clId="{6EEDCCA4-37F9-421E-BA64-F70EB7174CB5}" dt="2023-11-27T03:16:16.477" v="470" actId="478"/>
          <ac:grpSpMkLst>
            <pc:docMk/>
            <pc:sldMk cId="2895414205" sldId="417"/>
            <ac:grpSpMk id="16" creationId="{88FEC27B-F320-8C51-167A-90982D2798E9}"/>
          </ac:grpSpMkLst>
        </pc:grpChg>
        <pc:grpChg chg="del mod">
          <ac:chgData name="Bess Dunlevy" userId="dd4b9a8537dbe9d0" providerId="LiveId" clId="{6EEDCCA4-37F9-421E-BA64-F70EB7174CB5}" dt="2023-11-27T03:13:21.256" v="402" actId="478"/>
          <ac:grpSpMkLst>
            <pc:docMk/>
            <pc:sldMk cId="2895414205" sldId="417"/>
            <ac:grpSpMk id="21" creationId="{04874B3A-BB4F-764C-AE38-22414D703BD4}"/>
          </ac:grpSpMkLst>
        </pc:grpChg>
        <pc:grpChg chg="mod">
          <ac:chgData name="Bess Dunlevy" userId="dd4b9a8537dbe9d0" providerId="LiveId" clId="{6EEDCCA4-37F9-421E-BA64-F70EB7174CB5}" dt="2023-11-27T03:13:09.583" v="400" actId="207"/>
          <ac:grpSpMkLst>
            <pc:docMk/>
            <pc:sldMk cId="2895414205" sldId="417"/>
            <ac:grpSpMk id="29" creationId="{A2050AAE-EE03-C475-DE3B-4CFC3908E77E}"/>
          </ac:grpSpMkLst>
        </pc:grpChg>
        <pc:picChg chg="add mod">
          <ac:chgData name="Bess Dunlevy" userId="dd4b9a8537dbe9d0" providerId="LiveId" clId="{6EEDCCA4-37F9-421E-BA64-F70EB7174CB5}" dt="2023-11-27T03:14:51.828" v="423" actId="1076"/>
          <ac:picMkLst>
            <pc:docMk/>
            <pc:sldMk cId="2895414205" sldId="417"/>
            <ac:picMk id="4" creationId="{D0A61D9B-B94F-268D-2185-D1A055E02CB1}"/>
          </ac:picMkLst>
        </pc:picChg>
        <pc:picChg chg="add del mod">
          <ac:chgData name="Bess Dunlevy" userId="dd4b9a8537dbe9d0" providerId="LiveId" clId="{6EEDCCA4-37F9-421E-BA64-F70EB7174CB5}" dt="2023-11-27T03:16:16.477" v="470" actId="478"/>
          <ac:picMkLst>
            <pc:docMk/>
            <pc:sldMk cId="2895414205" sldId="417"/>
            <ac:picMk id="12" creationId="{54F316F8-4AE9-9024-F787-665BBEE9C275}"/>
          </ac:picMkLst>
        </pc:picChg>
      </pc:sldChg>
      <pc:sldChg chg="addSp delSp modSp add mod">
        <pc:chgData name="Bess Dunlevy" userId="dd4b9a8537dbe9d0" providerId="LiveId" clId="{6EEDCCA4-37F9-421E-BA64-F70EB7174CB5}" dt="2023-11-28T00:04:41.844" v="1040" actId="20577"/>
        <pc:sldMkLst>
          <pc:docMk/>
          <pc:sldMk cId="1591044152" sldId="418"/>
        </pc:sldMkLst>
        <pc:spChg chg="mod">
          <ac:chgData name="Bess Dunlevy" userId="dd4b9a8537dbe9d0" providerId="LiveId" clId="{6EEDCCA4-37F9-421E-BA64-F70EB7174CB5}" dt="2023-11-27T03:15:23.017" v="445" actId="20577"/>
          <ac:spMkLst>
            <pc:docMk/>
            <pc:sldMk cId="1591044152" sldId="418"/>
            <ac:spMk id="2" creationId="{7E628810-9170-FFF2-8E30-61204C2843DF}"/>
          </ac:spMkLst>
        </pc:spChg>
        <pc:spChg chg="add mod">
          <ac:chgData name="Bess Dunlevy" userId="dd4b9a8537dbe9d0" providerId="LiveId" clId="{6EEDCCA4-37F9-421E-BA64-F70EB7174CB5}" dt="2023-11-28T00:04:38.214" v="1036"/>
          <ac:spMkLst>
            <pc:docMk/>
            <pc:sldMk cId="1591044152" sldId="418"/>
            <ac:spMk id="3" creationId="{6679DC69-CC9A-4861-E6B7-3109DEA0F569}"/>
          </ac:spMkLst>
        </pc:spChg>
        <pc:spChg chg="add del mod">
          <ac:chgData name="Bess Dunlevy" userId="dd4b9a8537dbe9d0" providerId="LiveId" clId="{6EEDCCA4-37F9-421E-BA64-F70EB7174CB5}" dt="2023-11-27T03:15:58.641" v="455" actId="478"/>
          <ac:spMkLst>
            <pc:docMk/>
            <pc:sldMk cId="1591044152" sldId="418"/>
            <ac:spMk id="3" creationId="{731D788B-0CA0-8446-374B-4450E3FB5456}"/>
          </ac:spMkLst>
        </pc:spChg>
        <pc:spChg chg="mod">
          <ac:chgData name="Bess Dunlevy" userId="dd4b9a8537dbe9d0" providerId="LiveId" clId="{6EEDCCA4-37F9-421E-BA64-F70EB7174CB5}" dt="2023-11-27T23:40:45.080" v="555"/>
          <ac:spMkLst>
            <pc:docMk/>
            <pc:sldMk cId="1591044152" sldId="418"/>
            <ac:spMk id="4" creationId="{B68876E3-0E10-3F81-7AE4-BA2D658AFF3C}"/>
          </ac:spMkLst>
        </pc:spChg>
        <pc:spChg chg="mod">
          <ac:chgData name="Bess Dunlevy" userId="dd4b9a8537dbe9d0" providerId="LiveId" clId="{6EEDCCA4-37F9-421E-BA64-F70EB7174CB5}" dt="2023-11-27T23:40:45.080" v="555"/>
          <ac:spMkLst>
            <pc:docMk/>
            <pc:sldMk cId="1591044152" sldId="418"/>
            <ac:spMk id="6" creationId="{A1D6CDC2-2063-0588-8120-B26E4E6753EA}"/>
          </ac:spMkLst>
        </pc:spChg>
        <pc:spChg chg="add del mod">
          <ac:chgData name="Bess Dunlevy" userId="dd4b9a8537dbe9d0" providerId="LiveId" clId="{6EEDCCA4-37F9-421E-BA64-F70EB7174CB5}" dt="2023-11-27T03:15:56.769" v="453" actId="478"/>
          <ac:spMkLst>
            <pc:docMk/>
            <pc:sldMk cId="1591044152" sldId="418"/>
            <ac:spMk id="6" creationId="{C24BF4F9-F761-C852-4D4E-F819165FD77C}"/>
          </ac:spMkLst>
        </pc:spChg>
        <pc:spChg chg="del mod">
          <ac:chgData name="Bess Dunlevy" userId="dd4b9a8537dbe9d0" providerId="LiveId" clId="{6EEDCCA4-37F9-421E-BA64-F70EB7174CB5}" dt="2023-11-28T00:04:37.427" v="1035" actId="478"/>
          <ac:spMkLst>
            <pc:docMk/>
            <pc:sldMk cId="1591044152" sldId="418"/>
            <ac:spMk id="8" creationId="{71EF2437-02D2-FF00-9E43-2065F62B717D}"/>
          </ac:spMkLst>
        </pc:spChg>
        <pc:spChg chg="mod">
          <ac:chgData name="Bess Dunlevy" userId="dd4b9a8537dbe9d0" providerId="LiveId" clId="{6EEDCCA4-37F9-421E-BA64-F70EB7174CB5}" dt="2023-11-27T23:40:45.080" v="555"/>
          <ac:spMkLst>
            <pc:docMk/>
            <pc:sldMk cId="1591044152" sldId="418"/>
            <ac:spMk id="9" creationId="{1B9892DB-61EF-E0F2-151C-4CAAB9DDD022}"/>
          </ac:spMkLst>
        </pc:spChg>
        <pc:spChg chg="add del mod">
          <ac:chgData name="Bess Dunlevy" userId="dd4b9a8537dbe9d0" providerId="LiveId" clId="{6EEDCCA4-37F9-421E-BA64-F70EB7174CB5}" dt="2023-11-27T03:15:56.769" v="453" actId="478"/>
          <ac:spMkLst>
            <pc:docMk/>
            <pc:sldMk cId="1591044152" sldId="418"/>
            <ac:spMk id="9" creationId="{B6680C72-DDEF-E9AC-737B-5D3DBD508B78}"/>
          </ac:spMkLst>
        </pc:spChg>
        <pc:spChg chg="mod">
          <ac:chgData name="Bess Dunlevy" userId="dd4b9a8537dbe9d0" providerId="LiveId" clId="{6EEDCCA4-37F9-421E-BA64-F70EB7174CB5}" dt="2023-11-27T03:16:04.631" v="456"/>
          <ac:spMkLst>
            <pc:docMk/>
            <pc:sldMk cId="1591044152" sldId="418"/>
            <ac:spMk id="11" creationId="{C2DE2CD5-3D90-BAE5-1D1F-BC3E81E1CB5B}"/>
          </ac:spMkLst>
        </pc:spChg>
        <pc:spChg chg="mod">
          <ac:chgData name="Bess Dunlevy" userId="dd4b9a8537dbe9d0" providerId="LiveId" clId="{6EEDCCA4-37F9-421E-BA64-F70EB7174CB5}" dt="2023-11-27T23:40:45.080" v="555"/>
          <ac:spMkLst>
            <pc:docMk/>
            <pc:sldMk cId="1591044152" sldId="418"/>
            <ac:spMk id="12" creationId="{115CD244-41FA-26B1-8A17-DC4BD4CDCF6A}"/>
          </ac:spMkLst>
        </pc:spChg>
        <pc:spChg chg="mod">
          <ac:chgData name="Bess Dunlevy" userId="dd4b9a8537dbe9d0" providerId="LiveId" clId="{6EEDCCA4-37F9-421E-BA64-F70EB7174CB5}" dt="2023-11-27T03:16:04.631" v="456"/>
          <ac:spMkLst>
            <pc:docMk/>
            <pc:sldMk cId="1591044152" sldId="418"/>
            <ac:spMk id="12" creationId="{EE95C9B3-EDDE-086C-F3EF-44FC20AA779A}"/>
          </ac:spMkLst>
        </pc:spChg>
        <pc:spChg chg="mod">
          <ac:chgData name="Bess Dunlevy" userId="dd4b9a8537dbe9d0" providerId="LiveId" clId="{6EEDCCA4-37F9-421E-BA64-F70EB7174CB5}" dt="2023-11-27T03:16:04.631" v="456"/>
          <ac:spMkLst>
            <pc:docMk/>
            <pc:sldMk cId="1591044152" sldId="418"/>
            <ac:spMk id="13" creationId="{075F8035-F537-06DB-C9D5-8B50125A4664}"/>
          </ac:spMkLst>
        </pc:spChg>
        <pc:spChg chg="mod">
          <ac:chgData name="Bess Dunlevy" userId="dd4b9a8537dbe9d0" providerId="LiveId" clId="{6EEDCCA4-37F9-421E-BA64-F70EB7174CB5}" dt="2023-11-27T23:40:45.080" v="555"/>
          <ac:spMkLst>
            <pc:docMk/>
            <pc:sldMk cId="1591044152" sldId="418"/>
            <ac:spMk id="13" creationId="{622F1D89-15C5-CAA9-0EB1-8DFB9F01ECAA}"/>
          </ac:spMkLst>
        </pc:spChg>
        <pc:spChg chg="mod">
          <ac:chgData name="Bess Dunlevy" userId="dd4b9a8537dbe9d0" providerId="LiveId" clId="{6EEDCCA4-37F9-421E-BA64-F70EB7174CB5}" dt="2023-11-27T03:16:04.631" v="456"/>
          <ac:spMkLst>
            <pc:docMk/>
            <pc:sldMk cId="1591044152" sldId="418"/>
            <ac:spMk id="16" creationId="{64830E28-E52C-B62A-A4A2-2EE4CBF5FA32}"/>
          </ac:spMkLst>
        </pc:spChg>
        <pc:spChg chg="mod">
          <ac:chgData name="Bess Dunlevy" userId="dd4b9a8537dbe9d0" providerId="LiveId" clId="{6EEDCCA4-37F9-421E-BA64-F70EB7174CB5}" dt="2023-11-27T03:16:04.631" v="456"/>
          <ac:spMkLst>
            <pc:docMk/>
            <pc:sldMk cId="1591044152" sldId="418"/>
            <ac:spMk id="17" creationId="{7738C4A8-FEAD-17CB-0030-17F30E03D5B8}"/>
          </ac:spMkLst>
        </pc:spChg>
        <pc:spChg chg="mod">
          <ac:chgData name="Bess Dunlevy" userId="dd4b9a8537dbe9d0" providerId="LiveId" clId="{6EEDCCA4-37F9-421E-BA64-F70EB7174CB5}" dt="2023-11-27T03:16:57.305" v="483" actId="20577"/>
          <ac:spMkLst>
            <pc:docMk/>
            <pc:sldMk cId="1591044152" sldId="418"/>
            <ac:spMk id="19" creationId="{C919200A-48F9-E6BA-43F7-06C96A6F2262}"/>
          </ac:spMkLst>
        </pc:spChg>
        <pc:spChg chg="mod">
          <ac:chgData name="Bess Dunlevy" userId="dd4b9a8537dbe9d0" providerId="LiveId" clId="{6EEDCCA4-37F9-421E-BA64-F70EB7174CB5}" dt="2023-11-28T00:04:41.844" v="1040" actId="20577"/>
          <ac:spMkLst>
            <pc:docMk/>
            <pc:sldMk cId="1591044152" sldId="418"/>
            <ac:spMk id="20" creationId="{240492B6-2D13-56DE-DD30-431017CE00F9}"/>
          </ac:spMkLst>
        </pc:spChg>
        <pc:spChg chg="mod">
          <ac:chgData name="Bess Dunlevy" userId="dd4b9a8537dbe9d0" providerId="LiveId" clId="{6EEDCCA4-37F9-421E-BA64-F70EB7174CB5}" dt="2023-11-27T03:16:33.460" v="474"/>
          <ac:spMkLst>
            <pc:docMk/>
            <pc:sldMk cId="1591044152" sldId="418"/>
            <ac:spMk id="21" creationId="{5895308E-9705-57BE-ABE0-5B31EA7EEFC7}"/>
          </ac:spMkLst>
        </pc:spChg>
        <pc:spChg chg="mod">
          <ac:chgData name="Bess Dunlevy" userId="dd4b9a8537dbe9d0" providerId="LiveId" clId="{6EEDCCA4-37F9-421E-BA64-F70EB7174CB5}" dt="2023-11-27T03:16:33.460" v="474"/>
          <ac:spMkLst>
            <pc:docMk/>
            <pc:sldMk cId="1591044152" sldId="418"/>
            <ac:spMk id="24" creationId="{199F11D9-D029-23EC-0A05-DE733F3FFBBF}"/>
          </ac:spMkLst>
        </pc:spChg>
        <pc:spChg chg="mod">
          <ac:chgData name="Bess Dunlevy" userId="dd4b9a8537dbe9d0" providerId="LiveId" clId="{6EEDCCA4-37F9-421E-BA64-F70EB7174CB5}" dt="2023-11-27T03:16:33.460" v="474"/>
          <ac:spMkLst>
            <pc:docMk/>
            <pc:sldMk cId="1591044152" sldId="418"/>
            <ac:spMk id="25" creationId="{8D244ED9-1309-4C44-847B-FA3C21DBF60F}"/>
          </ac:spMkLst>
        </pc:spChg>
        <pc:spChg chg="mod">
          <ac:chgData name="Bess Dunlevy" userId="dd4b9a8537dbe9d0" providerId="LiveId" clId="{6EEDCCA4-37F9-421E-BA64-F70EB7174CB5}" dt="2023-11-27T23:40:54.165" v="559"/>
          <ac:spMkLst>
            <pc:docMk/>
            <pc:sldMk cId="1591044152" sldId="418"/>
            <ac:spMk id="26" creationId="{44DB77A1-6439-396B-DE8B-E7F2F5716A32}"/>
          </ac:spMkLst>
        </pc:spChg>
        <pc:spChg chg="mod">
          <ac:chgData name="Bess Dunlevy" userId="dd4b9a8537dbe9d0" providerId="LiveId" clId="{6EEDCCA4-37F9-421E-BA64-F70EB7174CB5}" dt="2023-11-27T23:40:54.165" v="559"/>
          <ac:spMkLst>
            <pc:docMk/>
            <pc:sldMk cId="1591044152" sldId="418"/>
            <ac:spMk id="27" creationId="{7D3F330B-1885-F997-236C-62CD917AFAB9}"/>
          </ac:spMkLst>
        </pc:spChg>
        <pc:spChg chg="mod">
          <ac:chgData name="Bess Dunlevy" userId="dd4b9a8537dbe9d0" providerId="LiveId" clId="{6EEDCCA4-37F9-421E-BA64-F70EB7174CB5}" dt="2023-11-27T23:40:54.165" v="559"/>
          <ac:spMkLst>
            <pc:docMk/>
            <pc:sldMk cId="1591044152" sldId="418"/>
            <ac:spMk id="28" creationId="{400609BD-CC5F-9D42-7F31-882456B07E7F}"/>
          </ac:spMkLst>
        </pc:spChg>
        <pc:spChg chg="del">
          <ac:chgData name="Bess Dunlevy" userId="dd4b9a8537dbe9d0" providerId="LiveId" clId="{6EEDCCA4-37F9-421E-BA64-F70EB7174CB5}" dt="2023-11-27T03:15:47.984" v="448" actId="478"/>
          <ac:spMkLst>
            <pc:docMk/>
            <pc:sldMk cId="1591044152" sldId="418"/>
            <ac:spMk id="31" creationId="{D158ED67-B0CC-B2A0-C123-7A3AE67AD04D}"/>
          </ac:spMkLst>
        </pc:spChg>
        <pc:spChg chg="mod">
          <ac:chgData name="Bess Dunlevy" userId="dd4b9a8537dbe9d0" providerId="LiveId" clId="{6EEDCCA4-37F9-421E-BA64-F70EB7174CB5}" dt="2023-11-27T23:40:54.165" v="559"/>
          <ac:spMkLst>
            <pc:docMk/>
            <pc:sldMk cId="1591044152" sldId="418"/>
            <ac:spMk id="31" creationId="{E0E15EE8-F05F-86C4-F3DD-518C9D779EA9}"/>
          </ac:spMkLst>
        </pc:spChg>
        <pc:spChg chg="mod">
          <ac:chgData name="Bess Dunlevy" userId="dd4b9a8537dbe9d0" providerId="LiveId" clId="{6EEDCCA4-37F9-421E-BA64-F70EB7174CB5}" dt="2023-11-27T23:40:54.165" v="559"/>
          <ac:spMkLst>
            <pc:docMk/>
            <pc:sldMk cId="1591044152" sldId="418"/>
            <ac:spMk id="32" creationId="{64DEFA1A-A4E0-5DD7-0EED-7B88BCBFF115}"/>
          </ac:spMkLst>
        </pc:spChg>
        <pc:grpChg chg="add del mod">
          <ac:chgData name="Bess Dunlevy" userId="dd4b9a8537dbe9d0" providerId="LiveId" clId="{6EEDCCA4-37F9-421E-BA64-F70EB7174CB5}" dt="2023-11-27T23:40:47.135" v="556"/>
          <ac:grpSpMkLst>
            <pc:docMk/>
            <pc:sldMk cId="1591044152" sldId="418"/>
            <ac:grpSpMk id="3" creationId="{5DA1293D-7D11-CDB1-AA77-7C54AEF9E90A}"/>
          </ac:grpSpMkLst>
        </pc:grpChg>
        <pc:grpChg chg="add del mod">
          <ac:chgData name="Bess Dunlevy" userId="dd4b9a8537dbe9d0" providerId="LiveId" clId="{6EEDCCA4-37F9-421E-BA64-F70EB7174CB5}" dt="2023-11-27T03:16:22.629" v="471" actId="478"/>
          <ac:grpSpMkLst>
            <pc:docMk/>
            <pc:sldMk cId="1591044152" sldId="418"/>
            <ac:grpSpMk id="10" creationId="{4DBB062B-4C04-0E23-19F3-CE9D6CDE3A0F}"/>
          </ac:grpSpMkLst>
        </pc:grpChg>
        <pc:grpChg chg="add del mod">
          <ac:chgData name="Bess Dunlevy" userId="dd4b9a8537dbe9d0" providerId="LiveId" clId="{6EEDCCA4-37F9-421E-BA64-F70EB7174CB5}" dt="2023-11-27T23:40:47.135" v="556"/>
          <ac:grpSpMkLst>
            <pc:docMk/>
            <pc:sldMk cId="1591044152" sldId="418"/>
            <ac:grpSpMk id="11" creationId="{99C63096-2865-FDC4-B102-70FCC296D37B}"/>
          </ac:grpSpMkLst>
        </pc:grpChg>
        <pc:grpChg chg="add del mod">
          <ac:chgData name="Bess Dunlevy" userId="dd4b9a8537dbe9d0" providerId="LiveId" clId="{6EEDCCA4-37F9-421E-BA64-F70EB7174CB5}" dt="2023-11-27T23:41:03.274" v="563" actId="478"/>
          <ac:grpSpMkLst>
            <pc:docMk/>
            <pc:sldMk cId="1591044152" sldId="418"/>
            <ac:grpSpMk id="14" creationId="{5DCA585F-77CC-E72F-861C-CF414F3E5E4A}"/>
          </ac:grpSpMkLst>
        </pc:grpChg>
        <pc:grpChg chg="add mod">
          <ac:chgData name="Bess Dunlevy" userId="dd4b9a8537dbe9d0" providerId="LiveId" clId="{6EEDCCA4-37F9-421E-BA64-F70EB7174CB5}" dt="2023-11-27T03:16:09.444" v="457" actId="1076"/>
          <ac:grpSpMkLst>
            <pc:docMk/>
            <pc:sldMk cId="1591044152" sldId="418"/>
            <ac:grpSpMk id="15" creationId="{C59BB7B1-35AC-5A8E-45F6-996C45D5B8A4}"/>
          </ac:grpSpMkLst>
        </pc:grpChg>
        <pc:grpChg chg="add mod">
          <ac:chgData name="Bess Dunlevy" userId="dd4b9a8537dbe9d0" providerId="LiveId" clId="{6EEDCCA4-37F9-421E-BA64-F70EB7174CB5}" dt="2023-11-27T03:16:33.460" v="474"/>
          <ac:grpSpMkLst>
            <pc:docMk/>
            <pc:sldMk cId="1591044152" sldId="418"/>
            <ac:grpSpMk id="18" creationId="{AACF6CBB-ADFF-935B-DE4B-B9F451FECC15}"/>
          </ac:grpSpMkLst>
        </pc:grpChg>
        <pc:grpChg chg="add mod">
          <ac:chgData name="Bess Dunlevy" userId="dd4b9a8537dbe9d0" providerId="LiveId" clId="{6EEDCCA4-37F9-421E-BA64-F70EB7174CB5}" dt="2023-11-27T03:16:33.460" v="474"/>
          <ac:grpSpMkLst>
            <pc:docMk/>
            <pc:sldMk cId="1591044152" sldId="418"/>
            <ac:grpSpMk id="23" creationId="{864EF517-C6CA-EF0F-6F96-FC7453D850EE}"/>
          </ac:grpSpMkLst>
        </pc:grpChg>
        <pc:grpChg chg="del">
          <ac:chgData name="Bess Dunlevy" userId="dd4b9a8537dbe9d0" providerId="LiveId" clId="{6EEDCCA4-37F9-421E-BA64-F70EB7174CB5}" dt="2023-11-27T03:15:48.592" v="449" actId="478"/>
          <ac:grpSpMkLst>
            <pc:docMk/>
            <pc:sldMk cId="1591044152" sldId="418"/>
            <ac:grpSpMk id="29" creationId="{A2050AAE-EE03-C475-DE3B-4CFC3908E77E}"/>
          </ac:grpSpMkLst>
        </pc:grpChg>
        <pc:grpChg chg="add del mod">
          <ac:chgData name="Bess Dunlevy" userId="dd4b9a8537dbe9d0" providerId="LiveId" clId="{6EEDCCA4-37F9-421E-BA64-F70EB7174CB5}" dt="2023-11-27T23:41:03.274" v="563" actId="478"/>
          <ac:grpSpMkLst>
            <pc:docMk/>
            <pc:sldMk cId="1591044152" sldId="418"/>
            <ac:grpSpMk id="30" creationId="{D8A4D93E-BC67-F2EA-49D2-A2599CFF3A53}"/>
          </ac:grpSpMkLst>
        </pc:grpChg>
        <pc:picChg chg="del">
          <ac:chgData name="Bess Dunlevy" userId="dd4b9a8537dbe9d0" providerId="LiveId" clId="{6EEDCCA4-37F9-421E-BA64-F70EB7174CB5}" dt="2023-11-27T03:15:53.888" v="452" actId="478"/>
          <ac:picMkLst>
            <pc:docMk/>
            <pc:sldMk cId="1591044152" sldId="418"/>
            <ac:picMk id="4" creationId="{D0A61D9B-B94F-268D-2185-D1A055E02CB1}"/>
          </ac:picMkLst>
        </pc:picChg>
        <pc:picChg chg="add del mod">
          <ac:chgData name="Bess Dunlevy" userId="dd4b9a8537dbe9d0" providerId="LiveId" clId="{6EEDCCA4-37F9-421E-BA64-F70EB7174CB5}" dt="2023-11-27T23:40:47.135" v="556"/>
          <ac:picMkLst>
            <pc:docMk/>
            <pc:sldMk cId="1591044152" sldId="418"/>
            <ac:picMk id="10" creationId="{D2871FD3-F077-5C88-0B5F-069272AEE3AC}"/>
          </ac:picMkLst>
        </pc:picChg>
        <pc:picChg chg="add del mod">
          <ac:chgData name="Bess Dunlevy" userId="dd4b9a8537dbe9d0" providerId="LiveId" clId="{6EEDCCA4-37F9-421E-BA64-F70EB7174CB5}" dt="2023-11-27T03:16:31.359" v="473" actId="478"/>
          <ac:picMkLst>
            <pc:docMk/>
            <pc:sldMk cId="1591044152" sldId="418"/>
            <ac:picMk id="14" creationId="{0AAD9714-2C13-FC13-4B4E-E2A92225ADC8}"/>
          </ac:picMkLst>
        </pc:picChg>
        <pc:picChg chg="add mod">
          <ac:chgData name="Bess Dunlevy" userId="dd4b9a8537dbe9d0" providerId="LiveId" clId="{6EEDCCA4-37F9-421E-BA64-F70EB7174CB5}" dt="2023-11-27T03:16:33.460" v="474"/>
          <ac:picMkLst>
            <pc:docMk/>
            <pc:sldMk cId="1591044152" sldId="418"/>
            <ac:picMk id="22" creationId="{730C81E3-21B9-CCC1-9C8F-34DC9C2DA5F8}"/>
          </ac:picMkLst>
        </pc:picChg>
        <pc:picChg chg="add del mod">
          <ac:chgData name="Bess Dunlevy" userId="dd4b9a8537dbe9d0" providerId="LiveId" clId="{6EEDCCA4-37F9-421E-BA64-F70EB7174CB5}" dt="2023-11-27T23:41:03.274" v="563" actId="478"/>
          <ac:picMkLst>
            <pc:docMk/>
            <pc:sldMk cId="1591044152" sldId="418"/>
            <ac:picMk id="29" creationId="{3D5459D1-C0AE-FB42-933A-CCE4D89D6D38}"/>
          </ac:picMkLst>
        </pc:picChg>
        <pc:picChg chg="mod ord">
          <ac:chgData name="Bess Dunlevy" userId="dd4b9a8537dbe9d0" providerId="LiveId" clId="{6EEDCCA4-37F9-421E-BA64-F70EB7174CB5}" dt="2023-11-27T03:16:29.100" v="472" actId="167"/>
          <ac:picMkLst>
            <pc:docMk/>
            <pc:sldMk cId="1591044152" sldId="418"/>
            <ac:picMk id="77" creationId="{7A79BE93-BC55-2FFA-AED1-539E4E3CEAD5}"/>
          </ac:picMkLst>
        </pc:picChg>
      </pc:sldChg>
      <pc:sldChg chg="addSp delSp modSp add mod">
        <pc:chgData name="Bess Dunlevy" userId="dd4b9a8537dbe9d0" providerId="LiveId" clId="{6EEDCCA4-37F9-421E-BA64-F70EB7174CB5}" dt="2023-11-28T00:04:50.507" v="1046" actId="20577"/>
        <pc:sldMkLst>
          <pc:docMk/>
          <pc:sldMk cId="2717600429" sldId="419"/>
        </pc:sldMkLst>
        <pc:spChg chg="mod">
          <ac:chgData name="Bess Dunlevy" userId="dd4b9a8537dbe9d0" providerId="LiveId" clId="{6EEDCCA4-37F9-421E-BA64-F70EB7174CB5}" dt="2023-11-27T03:18:35.422" v="544" actId="20577"/>
          <ac:spMkLst>
            <pc:docMk/>
            <pc:sldMk cId="2717600429" sldId="419"/>
            <ac:spMk id="2" creationId="{7E628810-9170-FFF2-8E30-61204C2843DF}"/>
          </ac:spMkLst>
        </pc:spChg>
        <pc:spChg chg="add mod">
          <ac:chgData name="Bess Dunlevy" userId="dd4b9a8537dbe9d0" providerId="LiveId" clId="{6EEDCCA4-37F9-421E-BA64-F70EB7174CB5}" dt="2023-11-28T00:04:45.432" v="1042"/>
          <ac:spMkLst>
            <pc:docMk/>
            <pc:sldMk cId="2717600429" sldId="419"/>
            <ac:spMk id="3" creationId="{5A3B2CD0-A705-C9AF-C499-3FC2EA281FA8}"/>
          </ac:spMkLst>
        </pc:spChg>
        <pc:spChg chg="mod">
          <ac:chgData name="Bess Dunlevy" userId="dd4b9a8537dbe9d0" providerId="LiveId" clId="{6EEDCCA4-37F9-421E-BA64-F70EB7174CB5}" dt="2023-11-27T23:40:09.951" v="546" actId="27803"/>
          <ac:spMkLst>
            <pc:docMk/>
            <pc:sldMk cId="2717600429" sldId="419"/>
            <ac:spMk id="4" creationId="{019BD119-AB49-C302-2A2A-9D34380933B3}"/>
          </ac:spMkLst>
        </pc:spChg>
        <pc:spChg chg="mod">
          <ac:chgData name="Bess Dunlevy" userId="dd4b9a8537dbe9d0" providerId="LiveId" clId="{6EEDCCA4-37F9-421E-BA64-F70EB7174CB5}" dt="2023-11-27T23:40:09.951" v="546" actId="27803"/>
          <ac:spMkLst>
            <pc:docMk/>
            <pc:sldMk cId="2717600429" sldId="419"/>
            <ac:spMk id="6" creationId="{CE1D245D-F261-B7E1-6E0E-50939368CFD0}"/>
          </ac:spMkLst>
        </pc:spChg>
        <pc:spChg chg="del mod">
          <ac:chgData name="Bess Dunlevy" userId="dd4b9a8537dbe9d0" providerId="LiveId" clId="{6EEDCCA4-37F9-421E-BA64-F70EB7174CB5}" dt="2023-11-28T00:04:44.755" v="1041" actId="478"/>
          <ac:spMkLst>
            <pc:docMk/>
            <pc:sldMk cId="2717600429" sldId="419"/>
            <ac:spMk id="8" creationId="{71EF2437-02D2-FF00-9E43-2065F62B717D}"/>
          </ac:spMkLst>
        </pc:spChg>
        <pc:spChg chg="mod">
          <ac:chgData name="Bess Dunlevy" userId="dd4b9a8537dbe9d0" providerId="LiveId" clId="{6EEDCCA4-37F9-421E-BA64-F70EB7174CB5}" dt="2023-11-27T23:40:09.951" v="546" actId="27803"/>
          <ac:spMkLst>
            <pc:docMk/>
            <pc:sldMk cId="2717600429" sldId="419"/>
            <ac:spMk id="9" creationId="{1036CA2A-1B1A-1060-8775-E9A004B13D40}"/>
          </ac:spMkLst>
        </pc:spChg>
        <pc:spChg chg="mod">
          <ac:chgData name="Bess Dunlevy" userId="dd4b9a8537dbe9d0" providerId="LiveId" clId="{6EEDCCA4-37F9-421E-BA64-F70EB7174CB5}" dt="2023-11-27T23:40:09.951" v="546" actId="27803"/>
          <ac:spMkLst>
            <pc:docMk/>
            <pc:sldMk cId="2717600429" sldId="419"/>
            <ac:spMk id="10" creationId="{81F717A5-6EA0-E825-5E71-B26F4C95DF6A}"/>
          </ac:spMkLst>
        </pc:spChg>
        <pc:spChg chg="mod">
          <ac:chgData name="Bess Dunlevy" userId="dd4b9a8537dbe9d0" providerId="LiveId" clId="{6EEDCCA4-37F9-421E-BA64-F70EB7174CB5}" dt="2023-11-27T23:40:09.951" v="546" actId="27803"/>
          <ac:spMkLst>
            <pc:docMk/>
            <pc:sldMk cId="2717600429" sldId="419"/>
            <ac:spMk id="11" creationId="{C70BF328-D6E7-1F0C-9D22-038677842CB1}"/>
          </ac:spMkLst>
        </pc:spChg>
        <pc:spChg chg="mod">
          <ac:chgData name="Bess Dunlevy" userId="dd4b9a8537dbe9d0" providerId="LiveId" clId="{6EEDCCA4-37F9-421E-BA64-F70EB7174CB5}" dt="2023-11-27T23:40:09.951" v="546" actId="27803"/>
          <ac:spMkLst>
            <pc:docMk/>
            <pc:sldMk cId="2717600429" sldId="419"/>
            <ac:spMk id="12" creationId="{2A81885F-58E3-F219-9570-563EBDF6E9A5}"/>
          </ac:spMkLst>
        </pc:spChg>
        <pc:spChg chg="mod">
          <ac:chgData name="Bess Dunlevy" userId="dd4b9a8537dbe9d0" providerId="LiveId" clId="{6EEDCCA4-37F9-421E-BA64-F70EB7174CB5}" dt="2023-11-27T23:40:40.329" v="553"/>
          <ac:spMkLst>
            <pc:docMk/>
            <pc:sldMk cId="2717600429" sldId="419"/>
            <ac:spMk id="14" creationId="{D9A5C624-EC6F-F63E-8134-EE2065C70FA9}"/>
          </ac:spMkLst>
        </pc:spChg>
        <pc:spChg chg="mod">
          <ac:chgData name="Bess Dunlevy" userId="dd4b9a8537dbe9d0" providerId="LiveId" clId="{6EEDCCA4-37F9-421E-BA64-F70EB7174CB5}" dt="2023-11-27T23:40:40.329" v="553"/>
          <ac:spMkLst>
            <pc:docMk/>
            <pc:sldMk cId="2717600429" sldId="419"/>
            <ac:spMk id="26" creationId="{356E2E39-7D9C-BCC2-BEDE-5EA829493DD4}"/>
          </ac:spMkLst>
        </pc:spChg>
        <pc:spChg chg="mod">
          <ac:chgData name="Bess Dunlevy" userId="dd4b9a8537dbe9d0" providerId="LiveId" clId="{6EEDCCA4-37F9-421E-BA64-F70EB7174CB5}" dt="2023-11-27T23:40:40.329" v="553"/>
          <ac:spMkLst>
            <pc:docMk/>
            <pc:sldMk cId="2717600429" sldId="419"/>
            <ac:spMk id="27" creationId="{E3151027-0580-E196-9AA8-5A682A071F16}"/>
          </ac:spMkLst>
        </pc:spChg>
        <pc:spChg chg="mod">
          <ac:chgData name="Bess Dunlevy" userId="dd4b9a8537dbe9d0" providerId="LiveId" clId="{6EEDCCA4-37F9-421E-BA64-F70EB7174CB5}" dt="2023-11-27T23:40:40.329" v="553"/>
          <ac:spMkLst>
            <pc:docMk/>
            <pc:sldMk cId="2717600429" sldId="419"/>
            <ac:spMk id="30" creationId="{A9A92BD6-2626-B2B1-55E4-39D1E1929947}"/>
          </ac:spMkLst>
        </pc:spChg>
        <pc:spChg chg="mod">
          <ac:chgData name="Bess Dunlevy" userId="dd4b9a8537dbe9d0" providerId="LiveId" clId="{6EEDCCA4-37F9-421E-BA64-F70EB7174CB5}" dt="2023-11-27T23:40:40.329" v="553"/>
          <ac:spMkLst>
            <pc:docMk/>
            <pc:sldMk cId="2717600429" sldId="419"/>
            <ac:spMk id="31" creationId="{E2CD65A4-7AA5-0CAD-6C13-65B36DBAE7ED}"/>
          </ac:spMkLst>
        </pc:spChg>
        <pc:spChg chg="mod">
          <ac:chgData name="Bess Dunlevy" userId="dd4b9a8537dbe9d0" providerId="LiveId" clId="{6EEDCCA4-37F9-421E-BA64-F70EB7174CB5}" dt="2023-11-27T23:41:22.689" v="579" actId="20577"/>
          <ac:spMkLst>
            <pc:docMk/>
            <pc:sldMk cId="2717600429" sldId="419"/>
            <ac:spMk id="35" creationId="{F8139C6B-3BDA-3954-B561-29B549D95148}"/>
          </ac:spMkLst>
        </pc:spChg>
        <pc:spChg chg="mod">
          <ac:chgData name="Bess Dunlevy" userId="dd4b9a8537dbe9d0" providerId="LiveId" clId="{6EEDCCA4-37F9-421E-BA64-F70EB7174CB5}" dt="2023-11-28T00:04:50.507" v="1046" actId="20577"/>
          <ac:spMkLst>
            <pc:docMk/>
            <pc:sldMk cId="2717600429" sldId="419"/>
            <ac:spMk id="36" creationId="{0A3F3C39-07A6-C95E-A143-BF881A0718A9}"/>
          </ac:spMkLst>
        </pc:spChg>
        <pc:spChg chg="mod">
          <ac:chgData name="Bess Dunlevy" userId="dd4b9a8537dbe9d0" providerId="LiveId" clId="{6EEDCCA4-37F9-421E-BA64-F70EB7174CB5}" dt="2023-11-27T23:41:04.632" v="564"/>
          <ac:spMkLst>
            <pc:docMk/>
            <pc:sldMk cId="2717600429" sldId="419"/>
            <ac:spMk id="37" creationId="{2919DC81-E106-B8CA-E3A1-24F24C624496}"/>
          </ac:spMkLst>
        </pc:spChg>
        <pc:spChg chg="mod">
          <ac:chgData name="Bess Dunlevy" userId="dd4b9a8537dbe9d0" providerId="LiveId" clId="{6EEDCCA4-37F9-421E-BA64-F70EB7174CB5}" dt="2023-11-27T23:41:04.632" v="564"/>
          <ac:spMkLst>
            <pc:docMk/>
            <pc:sldMk cId="2717600429" sldId="419"/>
            <ac:spMk id="40" creationId="{B3282737-C5E0-EE7F-9EFB-E7CA495559B3}"/>
          </ac:spMkLst>
        </pc:spChg>
        <pc:spChg chg="mod">
          <ac:chgData name="Bess Dunlevy" userId="dd4b9a8537dbe9d0" providerId="LiveId" clId="{6EEDCCA4-37F9-421E-BA64-F70EB7174CB5}" dt="2023-11-27T23:41:04.632" v="564"/>
          <ac:spMkLst>
            <pc:docMk/>
            <pc:sldMk cId="2717600429" sldId="419"/>
            <ac:spMk id="41" creationId="{1825A4D4-47FD-32AC-05C6-CCDD15A731FF}"/>
          </ac:spMkLst>
        </pc:spChg>
        <pc:grpChg chg="add del mod">
          <ac:chgData name="Bess Dunlevy" userId="dd4b9a8537dbe9d0" providerId="LiveId" clId="{6EEDCCA4-37F9-421E-BA64-F70EB7174CB5}" dt="2023-11-27T23:40:09.951" v="546" actId="27803"/>
          <ac:grpSpMkLst>
            <pc:docMk/>
            <pc:sldMk cId="2717600429" sldId="419"/>
            <ac:grpSpMk id="3" creationId="{B700A613-89FE-3B4D-2A21-24A49E195037}"/>
          </ac:grpSpMkLst>
        </pc:grpChg>
        <pc:grpChg chg="add del mod">
          <ac:chgData name="Bess Dunlevy" userId="dd4b9a8537dbe9d0" providerId="LiveId" clId="{6EEDCCA4-37F9-421E-BA64-F70EB7174CB5}" dt="2023-11-27T23:40:52.528" v="558"/>
          <ac:grpSpMkLst>
            <pc:docMk/>
            <pc:sldMk cId="2717600429" sldId="419"/>
            <ac:grpSpMk id="13" creationId="{2A8DB38F-46ED-0419-E4D8-1117081FD289}"/>
          </ac:grpSpMkLst>
        </pc:grpChg>
        <pc:grpChg chg="del">
          <ac:chgData name="Bess Dunlevy" userId="dd4b9a8537dbe9d0" providerId="LiveId" clId="{6EEDCCA4-37F9-421E-BA64-F70EB7174CB5}" dt="2023-11-27T23:40:19.052" v="548" actId="478"/>
          <ac:grpSpMkLst>
            <pc:docMk/>
            <pc:sldMk cId="2717600429" sldId="419"/>
            <ac:grpSpMk id="18" creationId="{AACF6CBB-ADFF-935B-DE4B-B9F451FECC15}"/>
          </ac:grpSpMkLst>
        </pc:grpChg>
        <pc:grpChg chg="add del mod">
          <ac:chgData name="Bess Dunlevy" userId="dd4b9a8537dbe9d0" providerId="LiveId" clId="{6EEDCCA4-37F9-421E-BA64-F70EB7174CB5}" dt="2023-11-27T23:40:52.528" v="558"/>
          <ac:grpSpMkLst>
            <pc:docMk/>
            <pc:sldMk cId="2717600429" sldId="419"/>
            <ac:grpSpMk id="29" creationId="{25CAEE6C-30D7-B574-CE73-EB4431FCFFD7}"/>
          </ac:grpSpMkLst>
        </pc:grpChg>
        <pc:grpChg chg="add mod">
          <ac:chgData name="Bess Dunlevy" userId="dd4b9a8537dbe9d0" providerId="LiveId" clId="{6EEDCCA4-37F9-421E-BA64-F70EB7174CB5}" dt="2023-11-27T23:42:48.623" v="611" actId="1076"/>
          <ac:grpSpMkLst>
            <pc:docMk/>
            <pc:sldMk cId="2717600429" sldId="419"/>
            <ac:grpSpMk id="32" creationId="{56002BB3-3F69-E425-D02D-36C0E1006FB0}"/>
          </ac:grpSpMkLst>
        </pc:grpChg>
        <pc:grpChg chg="add mod">
          <ac:chgData name="Bess Dunlevy" userId="dd4b9a8537dbe9d0" providerId="LiveId" clId="{6EEDCCA4-37F9-421E-BA64-F70EB7174CB5}" dt="2023-11-27T23:41:04.632" v="564"/>
          <ac:grpSpMkLst>
            <pc:docMk/>
            <pc:sldMk cId="2717600429" sldId="419"/>
            <ac:grpSpMk id="39" creationId="{0AD5C0D8-EFB2-7F79-A228-EAA5DD4ECD6B}"/>
          </ac:grpSpMkLst>
        </pc:grpChg>
        <pc:picChg chg="add del mod">
          <ac:chgData name="Bess Dunlevy" userId="dd4b9a8537dbe9d0" providerId="LiveId" clId="{6EEDCCA4-37F9-421E-BA64-F70EB7174CB5}" dt="2023-11-27T23:40:24.165" v="549" actId="478"/>
          <ac:picMkLst>
            <pc:docMk/>
            <pc:sldMk cId="2717600429" sldId="419"/>
            <ac:picMk id="22" creationId="{730C81E3-21B9-CCC1-9C8F-34DC9C2DA5F8}"/>
          </ac:picMkLst>
        </pc:picChg>
        <pc:picChg chg="add del mod">
          <ac:chgData name="Bess Dunlevy" userId="dd4b9a8537dbe9d0" providerId="LiveId" clId="{6EEDCCA4-37F9-421E-BA64-F70EB7174CB5}" dt="2023-11-27T23:40:52.528" v="558"/>
          <ac:picMkLst>
            <pc:docMk/>
            <pc:sldMk cId="2717600429" sldId="419"/>
            <ac:picMk id="28" creationId="{46D4FFA9-C14A-F820-8398-FD9517E9318D}"/>
          </ac:picMkLst>
        </pc:picChg>
        <pc:picChg chg="add del mod">
          <ac:chgData name="Bess Dunlevy" userId="dd4b9a8537dbe9d0" providerId="LiveId" clId="{6EEDCCA4-37F9-421E-BA64-F70EB7174CB5}" dt="2023-11-27T23:42:52.172" v="612" actId="478"/>
          <ac:picMkLst>
            <pc:docMk/>
            <pc:sldMk cId="2717600429" sldId="419"/>
            <ac:picMk id="38" creationId="{12F8D319-0766-DE35-ACB1-DF9DEA7D7062}"/>
          </ac:picMkLst>
        </pc:picChg>
        <pc:picChg chg="add mod">
          <ac:chgData name="Bess Dunlevy" userId="dd4b9a8537dbe9d0" providerId="LiveId" clId="{6EEDCCA4-37F9-421E-BA64-F70EB7174CB5}" dt="2023-11-27T23:45:15.036" v="658" actId="1076"/>
          <ac:picMkLst>
            <pc:docMk/>
            <pc:sldMk cId="2717600429" sldId="419"/>
            <ac:picMk id="43" creationId="{F43F2C98-E059-3952-D8E8-D83B06EBFAAE}"/>
          </ac:picMkLst>
        </pc:picChg>
        <pc:picChg chg="mod">
          <ac:chgData name="Bess Dunlevy" userId="dd4b9a8537dbe9d0" providerId="LiveId" clId="{6EEDCCA4-37F9-421E-BA64-F70EB7174CB5}" dt="2023-11-27T23:45:03.247" v="657" actId="1076"/>
          <ac:picMkLst>
            <pc:docMk/>
            <pc:sldMk cId="2717600429" sldId="419"/>
            <ac:picMk id="77" creationId="{7A79BE93-BC55-2FFA-AED1-539E4E3CEAD5}"/>
          </ac:picMkLst>
        </pc:picChg>
      </pc:sldChg>
      <pc:sldChg chg="addSp delSp modSp add mod">
        <pc:chgData name="Bess Dunlevy" userId="dd4b9a8537dbe9d0" providerId="LiveId" clId="{6EEDCCA4-37F9-421E-BA64-F70EB7174CB5}" dt="2023-11-28T00:04:58.471" v="1052" actId="20577"/>
        <pc:sldMkLst>
          <pc:docMk/>
          <pc:sldMk cId="1452613293" sldId="420"/>
        </pc:sldMkLst>
        <pc:spChg chg="mod">
          <ac:chgData name="Bess Dunlevy" userId="dd4b9a8537dbe9d0" providerId="LiveId" clId="{6EEDCCA4-37F9-421E-BA64-F70EB7174CB5}" dt="2023-11-27T23:45:44.038" v="681" actId="20577"/>
          <ac:spMkLst>
            <pc:docMk/>
            <pc:sldMk cId="1452613293" sldId="420"/>
            <ac:spMk id="2" creationId="{7E628810-9170-FFF2-8E30-61204C2843DF}"/>
          </ac:spMkLst>
        </pc:spChg>
        <pc:spChg chg="mod">
          <ac:chgData name="Bess Dunlevy" userId="dd4b9a8537dbe9d0" providerId="LiveId" clId="{6EEDCCA4-37F9-421E-BA64-F70EB7174CB5}" dt="2023-11-27T23:46:32.151" v="701" actId="20577"/>
          <ac:spMkLst>
            <pc:docMk/>
            <pc:sldMk cId="1452613293" sldId="420"/>
            <ac:spMk id="4" creationId="{48597412-750C-1497-3C50-BB4822C83C05}"/>
          </ac:spMkLst>
        </pc:spChg>
        <pc:spChg chg="mod">
          <ac:chgData name="Bess Dunlevy" userId="dd4b9a8537dbe9d0" providerId="LiveId" clId="{6EEDCCA4-37F9-421E-BA64-F70EB7174CB5}" dt="2023-11-28T00:04:58.471" v="1052" actId="20577"/>
          <ac:spMkLst>
            <pc:docMk/>
            <pc:sldMk cId="1452613293" sldId="420"/>
            <ac:spMk id="6" creationId="{3D167E7B-C53E-A728-0B78-0D225A366497}"/>
          </ac:spMkLst>
        </pc:spChg>
        <pc:spChg chg="del mod">
          <ac:chgData name="Bess Dunlevy" userId="dd4b9a8537dbe9d0" providerId="LiveId" clId="{6EEDCCA4-37F9-421E-BA64-F70EB7174CB5}" dt="2023-11-28T00:04:53.591" v="1047" actId="478"/>
          <ac:spMkLst>
            <pc:docMk/>
            <pc:sldMk cId="1452613293" sldId="420"/>
            <ac:spMk id="8" creationId="{71EF2437-02D2-FF00-9E43-2065F62B717D}"/>
          </ac:spMkLst>
        </pc:spChg>
        <pc:spChg chg="mod">
          <ac:chgData name="Bess Dunlevy" userId="dd4b9a8537dbe9d0" providerId="LiveId" clId="{6EEDCCA4-37F9-421E-BA64-F70EB7174CB5}" dt="2023-11-27T23:47:03.765" v="722" actId="1076"/>
          <ac:spMkLst>
            <pc:docMk/>
            <pc:sldMk cId="1452613293" sldId="420"/>
            <ac:spMk id="9" creationId="{6A850503-6773-4E95-2623-450253611AC0}"/>
          </ac:spMkLst>
        </pc:spChg>
        <pc:spChg chg="add mod">
          <ac:chgData name="Bess Dunlevy" userId="dd4b9a8537dbe9d0" providerId="LiveId" clId="{6EEDCCA4-37F9-421E-BA64-F70EB7174CB5}" dt="2023-11-28T00:04:54.428" v="1048"/>
          <ac:spMkLst>
            <pc:docMk/>
            <pc:sldMk cId="1452613293" sldId="420"/>
            <ac:spMk id="10" creationId="{61EF6C85-38F4-BAA3-9869-2F96DA12AF38}"/>
          </ac:spMkLst>
        </pc:spChg>
        <pc:spChg chg="mod">
          <ac:chgData name="Bess Dunlevy" userId="dd4b9a8537dbe9d0" providerId="LiveId" clId="{6EEDCCA4-37F9-421E-BA64-F70EB7174CB5}" dt="2023-11-27T23:46:11.711" v="686"/>
          <ac:spMkLst>
            <pc:docMk/>
            <pc:sldMk cId="1452613293" sldId="420"/>
            <ac:spMk id="12" creationId="{BC472848-1130-0165-BE8B-63C3700D76D9}"/>
          </ac:spMkLst>
        </pc:spChg>
        <pc:spChg chg="mod">
          <ac:chgData name="Bess Dunlevy" userId="dd4b9a8537dbe9d0" providerId="LiveId" clId="{6EEDCCA4-37F9-421E-BA64-F70EB7174CB5}" dt="2023-11-27T23:46:11.711" v="686"/>
          <ac:spMkLst>
            <pc:docMk/>
            <pc:sldMk cId="1452613293" sldId="420"/>
            <ac:spMk id="13" creationId="{955484D4-1DA4-13DA-ED4F-9021F44A9E57}"/>
          </ac:spMkLst>
        </pc:spChg>
        <pc:spChg chg="del topLvl">
          <ac:chgData name="Bess Dunlevy" userId="dd4b9a8537dbe9d0" providerId="LiveId" clId="{6EEDCCA4-37F9-421E-BA64-F70EB7174CB5}" dt="2023-11-27T23:46:26.023" v="693" actId="478"/>
          <ac:spMkLst>
            <pc:docMk/>
            <pc:sldMk cId="1452613293" sldId="420"/>
            <ac:spMk id="35" creationId="{F8139C6B-3BDA-3954-B561-29B549D95148}"/>
          </ac:spMkLst>
        </pc:spChg>
        <pc:spChg chg="del topLvl">
          <ac:chgData name="Bess Dunlevy" userId="dd4b9a8537dbe9d0" providerId="LiveId" clId="{6EEDCCA4-37F9-421E-BA64-F70EB7174CB5}" dt="2023-11-27T23:46:24.447" v="692" actId="478"/>
          <ac:spMkLst>
            <pc:docMk/>
            <pc:sldMk cId="1452613293" sldId="420"/>
            <ac:spMk id="36" creationId="{0A3F3C39-07A6-C95E-A143-BF881A0718A9}"/>
          </ac:spMkLst>
        </pc:spChg>
        <pc:spChg chg="del">
          <ac:chgData name="Bess Dunlevy" userId="dd4b9a8537dbe9d0" providerId="LiveId" clId="{6EEDCCA4-37F9-421E-BA64-F70EB7174CB5}" dt="2023-11-27T23:46:21.892" v="690" actId="478"/>
          <ac:spMkLst>
            <pc:docMk/>
            <pc:sldMk cId="1452613293" sldId="420"/>
            <ac:spMk id="37" creationId="{2919DC81-E106-B8CA-E3A1-24F24C624496}"/>
          </ac:spMkLst>
        </pc:spChg>
        <pc:grpChg chg="add mod ord">
          <ac:chgData name="Bess Dunlevy" userId="dd4b9a8537dbe9d0" providerId="LiveId" clId="{6EEDCCA4-37F9-421E-BA64-F70EB7174CB5}" dt="2023-11-27T23:46:17.312" v="688" actId="167"/>
          <ac:grpSpMkLst>
            <pc:docMk/>
            <pc:sldMk cId="1452613293" sldId="420"/>
            <ac:grpSpMk id="3" creationId="{8C37FEFC-1092-5701-B016-8E1EFEC0AF64}"/>
          </ac:grpSpMkLst>
        </pc:grpChg>
        <pc:grpChg chg="add mod ord">
          <ac:chgData name="Bess Dunlevy" userId="dd4b9a8537dbe9d0" providerId="LiveId" clId="{6EEDCCA4-37F9-421E-BA64-F70EB7174CB5}" dt="2023-11-27T23:46:17.312" v="688" actId="167"/>
          <ac:grpSpMkLst>
            <pc:docMk/>
            <pc:sldMk cId="1452613293" sldId="420"/>
            <ac:grpSpMk id="11" creationId="{C098526A-A715-A9D5-AF4D-FF87B3763ECA}"/>
          </ac:grpSpMkLst>
        </pc:grpChg>
        <pc:grpChg chg="del">
          <ac:chgData name="Bess Dunlevy" userId="dd4b9a8537dbe9d0" providerId="LiveId" clId="{6EEDCCA4-37F9-421E-BA64-F70EB7174CB5}" dt="2023-11-27T23:46:59.819" v="720" actId="478"/>
          <ac:grpSpMkLst>
            <pc:docMk/>
            <pc:sldMk cId="1452613293" sldId="420"/>
            <ac:grpSpMk id="15" creationId="{C59BB7B1-35AC-5A8E-45F6-996C45D5B8A4}"/>
          </ac:grpSpMkLst>
        </pc:grpChg>
        <pc:grpChg chg="del mod">
          <ac:chgData name="Bess Dunlevy" userId="dd4b9a8537dbe9d0" providerId="LiveId" clId="{6EEDCCA4-37F9-421E-BA64-F70EB7174CB5}" dt="2023-11-27T23:46:57.298" v="718" actId="478"/>
          <ac:grpSpMkLst>
            <pc:docMk/>
            <pc:sldMk cId="1452613293" sldId="420"/>
            <ac:grpSpMk id="23" creationId="{864EF517-C6CA-EF0F-6F96-FC7453D850EE}"/>
          </ac:grpSpMkLst>
        </pc:grpChg>
        <pc:grpChg chg="del">
          <ac:chgData name="Bess Dunlevy" userId="dd4b9a8537dbe9d0" providerId="LiveId" clId="{6EEDCCA4-37F9-421E-BA64-F70EB7174CB5}" dt="2023-11-27T23:46:24.447" v="692" actId="478"/>
          <ac:grpSpMkLst>
            <pc:docMk/>
            <pc:sldMk cId="1452613293" sldId="420"/>
            <ac:grpSpMk id="32" creationId="{56002BB3-3F69-E425-D02D-36C0E1006FB0}"/>
          </ac:grpSpMkLst>
        </pc:grpChg>
        <pc:grpChg chg="del mod">
          <ac:chgData name="Bess Dunlevy" userId="dd4b9a8537dbe9d0" providerId="LiveId" clId="{6EEDCCA4-37F9-421E-BA64-F70EB7174CB5}" dt="2023-11-27T23:47:39.936" v="728" actId="478"/>
          <ac:grpSpMkLst>
            <pc:docMk/>
            <pc:sldMk cId="1452613293" sldId="420"/>
            <ac:grpSpMk id="33" creationId="{5A02BA32-9F4E-7ABE-0A4C-228260EEA566}"/>
          </ac:grpSpMkLst>
        </pc:grpChg>
        <pc:grpChg chg="del">
          <ac:chgData name="Bess Dunlevy" userId="dd4b9a8537dbe9d0" providerId="LiveId" clId="{6EEDCCA4-37F9-421E-BA64-F70EB7174CB5}" dt="2023-11-27T23:46:58.579" v="719" actId="478"/>
          <ac:grpSpMkLst>
            <pc:docMk/>
            <pc:sldMk cId="1452613293" sldId="420"/>
            <ac:grpSpMk id="39" creationId="{0AD5C0D8-EFB2-7F79-A228-EAA5DD4ECD6B}"/>
          </ac:grpSpMkLst>
        </pc:grpChg>
        <pc:picChg chg="add del mod ord">
          <ac:chgData name="Bess Dunlevy" userId="dd4b9a8537dbe9d0" providerId="LiveId" clId="{6EEDCCA4-37F9-421E-BA64-F70EB7174CB5}" dt="2023-11-27T23:46:22.854" v="691" actId="478"/>
          <ac:picMkLst>
            <pc:docMk/>
            <pc:sldMk cId="1452613293" sldId="420"/>
            <ac:picMk id="10" creationId="{4FBFE292-4FE5-E8E3-A89F-4A2CF76EA587}"/>
          </ac:picMkLst>
        </pc:picChg>
        <pc:picChg chg="mod">
          <ac:chgData name="Bess Dunlevy" userId="dd4b9a8537dbe9d0" providerId="LiveId" clId="{6EEDCCA4-37F9-421E-BA64-F70EB7174CB5}" dt="2023-11-27T23:47:27.307" v="724" actId="207"/>
          <ac:picMkLst>
            <pc:docMk/>
            <pc:sldMk cId="1452613293" sldId="420"/>
            <ac:picMk id="43" creationId="{F43F2C98-E059-3952-D8E8-D83B06EBFAAE}"/>
          </ac:picMkLst>
        </pc:picChg>
        <pc:picChg chg="ord">
          <ac:chgData name="Bess Dunlevy" userId="dd4b9a8537dbe9d0" providerId="LiveId" clId="{6EEDCCA4-37F9-421E-BA64-F70EB7174CB5}" dt="2023-11-27T23:46:19.633" v="689" actId="167"/>
          <ac:picMkLst>
            <pc:docMk/>
            <pc:sldMk cId="1452613293" sldId="420"/>
            <ac:picMk id="77" creationId="{7A79BE93-BC55-2FFA-AED1-539E4E3CEAD5}"/>
          </ac:picMkLst>
        </pc:picChg>
      </pc:sldChg>
      <pc:sldChg chg="addSp delSp modSp add mod">
        <pc:chgData name="Bess Dunlevy" userId="dd4b9a8537dbe9d0" providerId="LiveId" clId="{6EEDCCA4-37F9-421E-BA64-F70EB7174CB5}" dt="2023-11-28T00:05:06.071" v="1058" actId="20577"/>
        <pc:sldMkLst>
          <pc:docMk/>
          <pc:sldMk cId="3923752489" sldId="421"/>
        </pc:sldMkLst>
        <pc:spChg chg="mod">
          <ac:chgData name="Bess Dunlevy" userId="dd4b9a8537dbe9d0" providerId="LiveId" clId="{6EEDCCA4-37F9-421E-BA64-F70EB7174CB5}" dt="2023-11-27T23:47:59.018" v="748" actId="20577"/>
          <ac:spMkLst>
            <pc:docMk/>
            <pc:sldMk cId="3923752489" sldId="421"/>
            <ac:spMk id="2" creationId="{7E628810-9170-FFF2-8E30-61204C2843DF}"/>
          </ac:spMkLst>
        </pc:spChg>
        <pc:spChg chg="mod">
          <ac:chgData name="Bess Dunlevy" userId="dd4b9a8537dbe9d0" providerId="LiveId" clId="{6EEDCCA4-37F9-421E-BA64-F70EB7174CB5}" dt="2023-11-27T23:50:25.241" v="790" actId="20577"/>
          <ac:spMkLst>
            <pc:docMk/>
            <pc:sldMk cId="3923752489" sldId="421"/>
            <ac:spMk id="4" creationId="{48597412-750C-1497-3C50-BB4822C83C05}"/>
          </ac:spMkLst>
        </pc:spChg>
        <pc:spChg chg="mod">
          <ac:chgData name="Bess Dunlevy" userId="dd4b9a8537dbe9d0" providerId="LiveId" clId="{6EEDCCA4-37F9-421E-BA64-F70EB7174CB5}" dt="2023-11-28T00:05:06.071" v="1058" actId="20577"/>
          <ac:spMkLst>
            <pc:docMk/>
            <pc:sldMk cId="3923752489" sldId="421"/>
            <ac:spMk id="6" creationId="{3D167E7B-C53E-A728-0B78-0D225A366497}"/>
          </ac:spMkLst>
        </pc:spChg>
        <pc:spChg chg="del mod">
          <ac:chgData name="Bess Dunlevy" userId="dd4b9a8537dbe9d0" providerId="LiveId" clId="{6EEDCCA4-37F9-421E-BA64-F70EB7174CB5}" dt="2023-11-28T00:05:01.567" v="1053" actId="478"/>
          <ac:spMkLst>
            <pc:docMk/>
            <pc:sldMk cId="3923752489" sldId="421"/>
            <ac:spMk id="8" creationId="{71EF2437-02D2-FF00-9E43-2065F62B717D}"/>
          </ac:spMkLst>
        </pc:spChg>
        <pc:spChg chg="mod">
          <ac:chgData name="Bess Dunlevy" userId="dd4b9a8537dbe9d0" providerId="LiveId" clId="{6EEDCCA4-37F9-421E-BA64-F70EB7174CB5}" dt="2023-11-27T23:48:30.434" v="750" actId="207"/>
          <ac:spMkLst>
            <pc:docMk/>
            <pc:sldMk cId="3923752489" sldId="421"/>
            <ac:spMk id="9" creationId="{6A850503-6773-4E95-2623-450253611AC0}"/>
          </ac:spMkLst>
        </pc:spChg>
        <pc:spChg chg="add mod">
          <ac:chgData name="Bess Dunlevy" userId="dd4b9a8537dbe9d0" providerId="LiveId" clId="{6EEDCCA4-37F9-421E-BA64-F70EB7174CB5}" dt="2023-11-28T00:05:01.972" v="1054"/>
          <ac:spMkLst>
            <pc:docMk/>
            <pc:sldMk cId="3923752489" sldId="421"/>
            <ac:spMk id="10" creationId="{CDF72C42-E2D4-4205-2DFD-25B846224795}"/>
          </ac:spMkLst>
        </pc:spChg>
        <pc:grpChg chg="mod">
          <ac:chgData name="Bess Dunlevy" userId="dd4b9a8537dbe9d0" providerId="LiveId" clId="{6EEDCCA4-37F9-421E-BA64-F70EB7174CB5}" dt="2023-11-27T23:48:30.434" v="750" actId="207"/>
          <ac:grpSpMkLst>
            <pc:docMk/>
            <pc:sldMk cId="3923752489" sldId="421"/>
            <ac:grpSpMk id="3" creationId="{8C37FEFC-1092-5701-B016-8E1EFEC0AF64}"/>
          </ac:grpSpMkLst>
        </pc:grpChg>
        <pc:picChg chg="mod">
          <ac:chgData name="Bess Dunlevy" userId="dd4b9a8537dbe9d0" providerId="LiveId" clId="{6EEDCCA4-37F9-421E-BA64-F70EB7174CB5}" dt="2023-11-27T23:48:21.957" v="749" actId="14826"/>
          <ac:picMkLst>
            <pc:docMk/>
            <pc:sldMk cId="3923752489" sldId="421"/>
            <ac:picMk id="43" creationId="{F43F2C98-E059-3952-D8E8-D83B06EBFAAE}"/>
          </ac:picMkLst>
        </pc:picChg>
      </pc:sldChg>
      <pc:sldChg chg="addSp delSp modSp add mod">
        <pc:chgData name="Bess Dunlevy" userId="dd4b9a8537dbe9d0" providerId="LiveId" clId="{6EEDCCA4-37F9-421E-BA64-F70EB7174CB5}" dt="2023-11-28T00:05:12.688" v="1066" actId="20577"/>
        <pc:sldMkLst>
          <pc:docMk/>
          <pc:sldMk cId="3572087627" sldId="422"/>
        </pc:sldMkLst>
        <pc:spChg chg="mod">
          <ac:chgData name="Bess Dunlevy" userId="dd4b9a8537dbe9d0" providerId="LiveId" clId="{6EEDCCA4-37F9-421E-BA64-F70EB7174CB5}" dt="2023-11-27T23:52:17.589" v="849" actId="20577"/>
          <ac:spMkLst>
            <pc:docMk/>
            <pc:sldMk cId="3572087627" sldId="422"/>
            <ac:spMk id="2" creationId="{7E628810-9170-FFF2-8E30-61204C2843DF}"/>
          </ac:spMkLst>
        </pc:spChg>
        <pc:spChg chg="mod">
          <ac:chgData name="Bess Dunlevy" userId="dd4b9a8537dbe9d0" providerId="LiveId" clId="{6EEDCCA4-37F9-421E-BA64-F70EB7174CB5}" dt="2023-11-27T23:51:56.756" v="842" actId="20577"/>
          <ac:spMkLst>
            <pc:docMk/>
            <pc:sldMk cId="3572087627" sldId="422"/>
            <ac:spMk id="4" creationId="{48597412-750C-1497-3C50-BB4822C83C05}"/>
          </ac:spMkLst>
        </pc:spChg>
        <pc:spChg chg="mod">
          <ac:chgData name="Bess Dunlevy" userId="dd4b9a8537dbe9d0" providerId="LiveId" clId="{6EEDCCA4-37F9-421E-BA64-F70EB7174CB5}" dt="2023-11-28T00:05:12.688" v="1066" actId="20577"/>
          <ac:spMkLst>
            <pc:docMk/>
            <pc:sldMk cId="3572087627" sldId="422"/>
            <ac:spMk id="6" creationId="{3D167E7B-C53E-A728-0B78-0D225A366497}"/>
          </ac:spMkLst>
        </pc:spChg>
        <pc:spChg chg="del mod">
          <ac:chgData name="Bess Dunlevy" userId="dd4b9a8537dbe9d0" providerId="LiveId" clId="{6EEDCCA4-37F9-421E-BA64-F70EB7174CB5}" dt="2023-11-28T00:05:08.519" v="1059" actId="478"/>
          <ac:spMkLst>
            <pc:docMk/>
            <pc:sldMk cId="3572087627" sldId="422"/>
            <ac:spMk id="8" creationId="{71EF2437-02D2-FF00-9E43-2065F62B717D}"/>
          </ac:spMkLst>
        </pc:spChg>
        <pc:spChg chg="mod">
          <ac:chgData name="Bess Dunlevy" userId="dd4b9a8537dbe9d0" providerId="LiveId" clId="{6EEDCCA4-37F9-421E-BA64-F70EB7174CB5}" dt="2023-11-27T23:51:29.310" v="835" actId="207"/>
          <ac:spMkLst>
            <pc:docMk/>
            <pc:sldMk cId="3572087627" sldId="422"/>
            <ac:spMk id="9" creationId="{6A850503-6773-4E95-2623-450253611AC0}"/>
          </ac:spMkLst>
        </pc:spChg>
        <pc:spChg chg="add mod">
          <ac:chgData name="Bess Dunlevy" userId="dd4b9a8537dbe9d0" providerId="LiveId" clId="{6EEDCCA4-37F9-421E-BA64-F70EB7174CB5}" dt="2023-11-28T00:05:08.908" v="1060"/>
          <ac:spMkLst>
            <pc:docMk/>
            <pc:sldMk cId="3572087627" sldId="422"/>
            <ac:spMk id="10" creationId="{D56BD751-042E-127A-FF5F-9E13F39F9123}"/>
          </ac:spMkLst>
        </pc:spChg>
        <pc:grpChg chg="mod">
          <ac:chgData name="Bess Dunlevy" userId="dd4b9a8537dbe9d0" providerId="LiveId" clId="{6EEDCCA4-37F9-421E-BA64-F70EB7174CB5}" dt="2023-11-27T23:51:29.310" v="835" actId="207"/>
          <ac:grpSpMkLst>
            <pc:docMk/>
            <pc:sldMk cId="3572087627" sldId="422"/>
            <ac:grpSpMk id="3" creationId="{8C37FEFC-1092-5701-B016-8E1EFEC0AF64}"/>
          </ac:grpSpMkLst>
        </pc:grpChg>
        <pc:grpChg chg="del mod">
          <ac:chgData name="Bess Dunlevy" userId="dd4b9a8537dbe9d0" providerId="LiveId" clId="{6EEDCCA4-37F9-421E-BA64-F70EB7174CB5}" dt="2023-11-27T23:51:20.542" v="834" actId="478"/>
          <ac:grpSpMkLst>
            <pc:docMk/>
            <pc:sldMk cId="3572087627" sldId="422"/>
            <ac:grpSpMk id="33" creationId="{5A02BA32-9F4E-7ABE-0A4C-228260EEA566}"/>
          </ac:grpSpMkLst>
        </pc:grpChg>
        <pc:picChg chg="mod">
          <ac:chgData name="Bess Dunlevy" userId="dd4b9a8537dbe9d0" providerId="LiveId" clId="{6EEDCCA4-37F9-421E-BA64-F70EB7174CB5}" dt="2023-11-27T23:51:41.987" v="836" actId="14826"/>
          <ac:picMkLst>
            <pc:docMk/>
            <pc:sldMk cId="3572087627" sldId="422"/>
            <ac:picMk id="43" creationId="{F43F2C98-E059-3952-D8E8-D83B06EBFAAE}"/>
          </ac:picMkLst>
        </pc:picChg>
      </pc:sldChg>
      <pc:sldChg chg="addSp delSp modSp add mod">
        <pc:chgData name="Bess Dunlevy" userId="dd4b9a8537dbe9d0" providerId="LiveId" clId="{6EEDCCA4-37F9-421E-BA64-F70EB7174CB5}" dt="2023-11-28T00:05:39.376" v="1099"/>
        <pc:sldMkLst>
          <pc:docMk/>
          <pc:sldMk cId="2419857051" sldId="423"/>
        </pc:sldMkLst>
        <pc:spChg chg="mod">
          <ac:chgData name="Bess Dunlevy" userId="dd4b9a8537dbe9d0" providerId="LiveId" clId="{6EEDCCA4-37F9-421E-BA64-F70EB7174CB5}" dt="2023-11-27T23:52:34.522" v="880" actId="20577"/>
          <ac:spMkLst>
            <pc:docMk/>
            <pc:sldMk cId="2419857051" sldId="423"/>
            <ac:spMk id="2" creationId="{7E628810-9170-FFF2-8E30-61204C2843DF}"/>
          </ac:spMkLst>
        </pc:spChg>
        <pc:spChg chg="mod ord">
          <ac:chgData name="Bess Dunlevy" userId="dd4b9a8537dbe9d0" providerId="LiveId" clId="{6EEDCCA4-37F9-421E-BA64-F70EB7174CB5}" dt="2023-11-28T00:05:34.067" v="1098" actId="20577"/>
          <ac:spMkLst>
            <pc:docMk/>
            <pc:sldMk cId="2419857051" sldId="423"/>
            <ac:spMk id="8" creationId="{71EF2437-02D2-FF00-9E43-2065F62B717D}"/>
          </ac:spMkLst>
        </pc:spChg>
        <pc:spChg chg="add mod">
          <ac:chgData name="Bess Dunlevy" userId="dd4b9a8537dbe9d0" providerId="LiveId" clId="{6EEDCCA4-37F9-421E-BA64-F70EB7174CB5}" dt="2023-11-27T23:53:47.810" v="887" actId="2085"/>
          <ac:spMkLst>
            <pc:docMk/>
            <pc:sldMk cId="2419857051" sldId="423"/>
            <ac:spMk id="10" creationId="{7EFCFD2C-41A2-D3E8-2727-7B812C46998D}"/>
          </ac:spMkLst>
        </pc:spChg>
        <pc:spChg chg="add mod">
          <ac:chgData name="Bess Dunlevy" userId="dd4b9a8537dbe9d0" providerId="LiveId" clId="{6EEDCCA4-37F9-421E-BA64-F70EB7174CB5}" dt="2023-11-28T00:05:27.762" v="1094" actId="20577"/>
          <ac:spMkLst>
            <pc:docMk/>
            <pc:sldMk cId="2419857051" sldId="423"/>
            <ac:spMk id="14" creationId="{6EF4860B-1B01-952A-C7A1-47A46C20E89B}"/>
          </ac:spMkLst>
        </pc:spChg>
        <pc:spChg chg="add mod">
          <ac:chgData name="Bess Dunlevy" userId="dd4b9a8537dbe9d0" providerId="LiveId" clId="{6EEDCCA4-37F9-421E-BA64-F70EB7174CB5}" dt="2023-11-27T23:55:22.843" v="908" actId="1076"/>
          <ac:spMkLst>
            <pc:docMk/>
            <pc:sldMk cId="2419857051" sldId="423"/>
            <ac:spMk id="17" creationId="{E2B792CA-28BB-2DA3-08AE-182DC3DD9262}"/>
          </ac:spMkLst>
        </pc:spChg>
        <pc:spChg chg="add mod">
          <ac:chgData name="Bess Dunlevy" userId="dd4b9a8537dbe9d0" providerId="LiveId" clId="{6EEDCCA4-37F9-421E-BA64-F70EB7174CB5}" dt="2023-11-28T00:05:39.376" v="1099"/>
          <ac:spMkLst>
            <pc:docMk/>
            <pc:sldMk cId="2419857051" sldId="423"/>
            <ac:spMk id="18" creationId="{7A7495C0-E5B6-2025-0525-1E1DC3076281}"/>
          </ac:spMkLst>
        </pc:spChg>
        <pc:spChg chg="add mod">
          <ac:chgData name="Bess Dunlevy" userId="dd4b9a8537dbe9d0" providerId="LiveId" clId="{6EEDCCA4-37F9-421E-BA64-F70EB7174CB5}" dt="2023-11-28T00:05:31.659" v="1095"/>
          <ac:spMkLst>
            <pc:docMk/>
            <pc:sldMk cId="2419857051" sldId="423"/>
            <ac:spMk id="19" creationId="{0412584A-1084-F28E-7C01-CDE8225E9150}"/>
          </ac:spMkLst>
        </pc:spChg>
        <pc:spChg chg="mod">
          <ac:chgData name="Bess Dunlevy" userId="dd4b9a8537dbe9d0" providerId="LiveId" clId="{6EEDCCA4-37F9-421E-BA64-F70EB7174CB5}" dt="2023-11-27T23:57:21.940" v="961"/>
          <ac:spMkLst>
            <pc:docMk/>
            <pc:sldMk cId="2419857051" sldId="423"/>
            <ac:spMk id="22" creationId="{E2623561-4D60-B565-97A5-07124D574A72}"/>
          </ac:spMkLst>
        </pc:spChg>
        <pc:spChg chg="mod">
          <ac:chgData name="Bess Dunlevy" userId="dd4b9a8537dbe9d0" providerId="LiveId" clId="{6EEDCCA4-37F9-421E-BA64-F70EB7174CB5}" dt="2023-11-27T23:57:21.940" v="961"/>
          <ac:spMkLst>
            <pc:docMk/>
            <pc:sldMk cId="2419857051" sldId="423"/>
            <ac:spMk id="23" creationId="{62029BB0-8AB4-80CE-9878-8F442B6C79CD}"/>
          </ac:spMkLst>
        </pc:spChg>
        <pc:grpChg chg="del">
          <ac:chgData name="Bess Dunlevy" userId="dd4b9a8537dbe9d0" providerId="LiveId" clId="{6EEDCCA4-37F9-421E-BA64-F70EB7174CB5}" dt="2023-11-27T23:53:09.854" v="883" actId="478"/>
          <ac:grpSpMkLst>
            <pc:docMk/>
            <pc:sldMk cId="2419857051" sldId="423"/>
            <ac:grpSpMk id="3" creationId="{8C37FEFC-1092-5701-B016-8E1EFEC0AF64}"/>
          </ac:grpSpMkLst>
        </pc:grpChg>
        <pc:grpChg chg="add del mod">
          <ac:chgData name="Bess Dunlevy" userId="dd4b9a8537dbe9d0" providerId="LiveId" clId="{6EEDCCA4-37F9-421E-BA64-F70EB7174CB5}" dt="2023-11-27T23:57:29.689" v="964" actId="478"/>
          <ac:grpSpMkLst>
            <pc:docMk/>
            <pc:sldMk cId="2419857051" sldId="423"/>
            <ac:grpSpMk id="21" creationId="{DF1CEB54-ABD7-FC08-D1CC-9C7B42043A85}"/>
          </ac:grpSpMkLst>
        </pc:grpChg>
        <pc:picChg chg="add mod">
          <ac:chgData name="Bess Dunlevy" userId="dd4b9a8537dbe9d0" providerId="LiveId" clId="{6EEDCCA4-37F9-421E-BA64-F70EB7174CB5}" dt="2023-11-27T23:55:12.743" v="906" actId="1076"/>
          <ac:picMkLst>
            <pc:docMk/>
            <pc:sldMk cId="2419857051" sldId="423"/>
            <ac:picMk id="16" creationId="{E3387F40-A199-2DE7-8728-799164B5298B}"/>
          </ac:picMkLst>
        </pc:picChg>
        <pc:picChg chg="add mod">
          <ac:chgData name="Bess Dunlevy" userId="dd4b9a8537dbe9d0" providerId="LiveId" clId="{6EEDCCA4-37F9-421E-BA64-F70EB7174CB5}" dt="2023-11-27T23:55:22.843" v="908" actId="1076"/>
          <ac:picMkLst>
            <pc:docMk/>
            <pc:sldMk cId="2419857051" sldId="423"/>
            <ac:picMk id="20" creationId="{317DC03C-5527-D926-43E9-AE2B0D54F162}"/>
          </ac:picMkLst>
        </pc:picChg>
        <pc:picChg chg="del">
          <ac:chgData name="Bess Dunlevy" userId="dd4b9a8537dbe9d0" providerId="LiveId" clId="{6EEDCCA4-37F9-421E-BA64-F70EB7174CB5}" dt="2023-11-27T23:53:11.701" v="884" actId="478"/>
          <ac:picMkLst>
            <pc:docMk/>
            <pc:sldMk cId="2419857051" sldId="423"/>
            <ac:picMk id="43" creationId="{F43F2C98-E059-3952-D8E8-D83B06EBFAAE}"/>
          </ac:picMkLst>
        </pc:picChg>
      </pc:sldChg>
      <pc:sldChg chg="new del">
        <pc:chgData name="Bess Dunlevy" userId="dd4b9a8537dbe9d0" providerId="LiveId" clId="{6EEDCCA4-37F9-421E-BA64-F70EB7174CB5}" dt="2023-11-27T23:55:55.348" v="914" actId="680"/>
        <pc:sldMkLst>
          <pc:docMk/>
          <pc:sldMk cId="526200569" sldId="424"/>
        </pc:sldMkLst>
      </pc:sldChg>
      <pc:sldChg chg="addSp delSp modSp add mod">
        <pc:chgData name="Bess Dunlevy" userId="dd4b9a8537dbe9d0" providerId="LiveId" clId="{6EEDCCA4-37F9-421E-BA64-F70EB7174CB5}" dt="2023-11-28T00:05:45.424" v="1109" actId="20577"/>
        <pc:sldMkLst>
          <pc:docMk/>
          <pc:sldMk cId="3952935637" sldId="424"/>
        </pc:sldMkLst>
        <pc:spChg chg="mod">
          <ac:chgData name="Bess Dunlevy" userId="dd4b9a8537dbe9d0" providerId="LiveId" clId="{6EEDCCA4-37F9-421E-BA64-F70EB7174CB5}" dt="2023-11-27T23:56:12.872" v="946" actId="20577"/>
          <ac:spMkLst>
            <pc:docMk/>
            <pc:sldMk cId="3952935637" sldId="424"/>
            <ac:spMk id="2" creationId="{7E628810-9170-FFF2-8E30-61204C2843DF}"/>
          </ac:spMkLst>
        </pc:spChg>
        <pc:spChg chg="mod">
          <ac:chgData name="Bess Dunlevy" userId="dd4b9a8537dbe9d0" providerId="LiveId" clId="{6EEDCCA4-37F9-421E-BA64-F70EB7174CB5}" dt="2023-11-28T00:05:45.424" v="1109" actId="20577"/>
          <ac:spMkLst>
            <pc:docMk/>
            <pc:sldMk cId="3952935637" sldId="424"/>
            <ac:spMk id="8" creationId="{71EF2437-02D2-FF00-9E43-2065F62B717D}"/>
          </ac:spMkLst>
        </pc:spChg>
        <pc:spChg chg="del">
          <ac:chgData name="Bess Dunlevy" userId="dd4b9a8537dbe9d0" providerId="LiveId" clId="{6EEDCCA4-37F9-421E-BA64-F70EB7174CB5}" dt="2023-11-27T23:56:54.454" v="957" actId="478"/>
          <ac:spMkLst>
            <pc:docMk/>
            <pc:sldMk cId="3952935637" sldId="424"/>
            <ac:spMk id="10" creationId="{7EFCFD2C-41A2-D3E8-2727-7B812C46998D}"/>
          </ac:spMkLst>
        </pc:spChg>
        <pc:spChg chg="del">
          <ac:chgData name="Bess Dunlevy" userId="dd4b9a8537dbe9d0" providerId="LiveId" clId="{6EEDCCA4-37F9-421E-BA64-F70EB7174CB5}" dt="2023-11-27T23:56:53.550" v="956" actId="478"/>
          <ac:spMkLst>
            <pc:docMk/>
            <pc:sldMk cId="3952935637" sldId="424"/>
            <ac:spMk id="14" creationId="{6EF4860B-1B01-952A-C7A1-47A46C20E89B}"/>
          </ac:spMkLst>
        </pc:spChg>
        <pc:spChg chg="del">
          <ac:chgData name="Bess Dunlevy" userId="dd4b9a8537dbe9d0" providerId="LiveId" clId="{6EEDCCA4-37F9-421E-BA64-F70EB7174CB5}" dt="2023-11-27T23:56:19.497" v="948" actId="478"/>
          <ac:spMkLst>
            <pc:docMk/>
            <pc:sldMk cId="3952935637" sldId="424"/>
            <ac:spMk id="17" creationId="{E2B792CA-28BB-2DA3-08AE-182DC3DD9262}"/>
          </ac:spMkLst>
        </pc:spChg>
        <pc:spChg chg="del">
          <ac:chgData name="Bess Dunlevy" userId="dd4b9a8537dbe9d0" providerId="LiveId" clId="{6EEDCCA4-37F9-421E-BA64-F70EB7174CB5}" dt="2023-11-27T23:56:21.471" v="949" actId="478"/>
          <ac:spMkLst>
            <pc:docMk/>
            <pc:sldMk cId="3952935637" sldId="424"/>
            <ac:spMk id="18" creationId="{7A7495C0-E5B6-2025-0525-1E1DC3076281}"/>
          </ac:spMkLst>
        </pc:spChg>
        <pc:spChg chg="del">
          <ac:chgData name="Bess Dunlevy" userId="dd4b9a8537dbe9d0" providerId="LiveId" clId="{6EEDCCA4-37F9-421E-BA64-F70EB7174CB5}" dt="2023-11-27T23:56:22.977" v="950" actId="478"/>
          <ac:spMkLst>
            <pc:docMk/>
            <pc:sldMk cId="3952935637" sldId="424"/>
            <ac:spMk id="19" creationId="{0412584A-1084-F28E-7C01-CDE8225E9150}"/>
          </ac:spMkLst>
        </pc:spChg>
        <pc:picChg chg="add del mod">
          <ac:chgData name="Bess Dunlevy" userId="dd4b9a8537dbe9d0" providerId="LiveId" clId="{6EEDCCA4-37F9-421E-BA64-F70EB7174CB5}" dt="2023-11-27T23:57:47.366" v="971" actId="478"/>
          <ac:picMkLst>
            <pc:docMk/>
            <pc:sldMk cId="3952935637" sldId="424"/>
            <ac:picMk id="4" creationId="{2E0A10F7-ABF5-AE7C-F0FD-8CFBB5546C0D}"/>
          </ac:picMkLst>
        </pc:picChg>
        <pc:picChg chg="add mod">
          <ac:chgData name="Bess Dunlevy" userId="dd4b9a8537dbe9d0" providerId="LiveId" clId="{6EEDCCA4-37F9-421E-BA64-F70EB7174CB5}" dt="2023-11-27T23:58:25.251" v="979" actId="1076"/>
          <ac:picMkLst>
            <pc:docMk/>
            <pc:sldMk cId="3952935637" sldId="424"/>
            <ac:picMk id="9" creationId="{27380C85-2ABC-96A1-D2E1-2B178CC9AE7D}"/>
          </ac:picMkLst>
        </pc:picChg>
        <pc:picChg chg="add mod">
          <ac:chgData name="Bess Dunlevy" userId="dd4b9a8537dbe9d0" providerId="LiveId" clId="{6EEDCCA4-37F9-421E-BA64-F70EB7174CB5}" dt="2023-11-27T23:58:11.827" v="976"/>
          <ac:picMkLst>
            <pc:docMk/>
            <pc:sldMk cId="3952935637" sldId="424"/>
            <ac:picMk id="15" creationId="{776D1BC8-6213-A765-1E5F-E5288F073307}"/>
          </ac:picMkLst>
        </pc:picChg>
        <pc:picChg chg="del">
          <ac:chgData name="Bess Dunlevy" userId="dd4b9a8537dbe9d0" providerId="LiveId" clId="{6EEDCCA4-37F9-421E-BA64-F70EB7174CB5}" dt="2023-11-27T23:56:18.337" v="947" actId="478"/>
          <ac:picMkLst>
            <pc:docMk/>
            <pc:sldMk cId="3952935637" sldId="424"/>
            <ac:picMk id="16" creationId="{E3387F40-A199-2DE7-8728-799164B5298B}"/>
          </ac:picMkLst>
        </pc:picChg>
        <pc:picChg chg="del">
          <ac:chgData name="Bess Dunlevy" userId="dd4b9a8537dbe9d0" providerId="LiveId" clId="{6EEDCCA4-37F9-421E-BA64-F70EB7174CB5}" dt="2023-11-27T23:56:24.226" v="951" actId="478"/>
          <ac:picMkLst>
            <pc:docMk/>
            <pc:sldMk cId="3952935637" sldId="424"/>
            <ac:picMk id="20" creationId="{317DC03C-5527-D926-43E9-AE2B0D54F1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11/30/23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85303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11/30/23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03&amp;utm_source=template-powerpoint&amp;utm_medium=content&amp;utm_campaign=Agency+Annual+Marketing+Report-powerpoint-11903&amp;lpa=Agency+Annual+Marketing+Report+powerpoint+11903"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389830" y="388548"/>
            <a:ext cx="3981589" cy="552547"/>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5524811" cy="1569660"/>
          </a:xfrm>
          <a:prstGeom prst="rect">
            <a:avLst/>
          </a:prstGeom>
          <a:noFill/>
        </p:spPr>
        <p:txBody>
          <a:bodyPr wrap="square" rtlCol="0">
            <a:spAutoFit/>
          </a:bodyPr>
          <a:lstStyle/>
          <a:p>
            <a:r>
              <a:rPr lang="en-US" sz="3200" b="1" dirty="0">
                <a:solidFill>
                  <a:schemeClr val="tx1">
                    <a:lumMod val="75000"/>
                    <a:lumOff val="25000"/>
                  </a:schemeClr>
                </a:solidFill>
                <a:latin typeface="Century Gothic" panose="020B0502020202020204" pitchFamily="34" charset="0"/>
              </a:rPr>
              <a:t>AGENCY ANNUAL MARKETING REPORT TEMPLATE</a:t>
            </a:r>
          </a:p>
        </p:txBody>
      </p:sp>
      <p:graphicFrame>
        <p:nvGraphicFramePr>
          <p:cNvPr id="3" name="Table 2">
            <a:extLst>
              <a:ext uri="{FF2B5EF4-FFF2-40B4-BE49-F238E27FC236}">
                <a16:creationId xmlns:a16="http://schemas.microsoft.com/office/drawing/2014/main" id="{6316FA27-80F1-E51A-6EA3-6AEC87E44580}"/>
              </a:ext>
            </a:extLst>
          </p:cNvPr>
          <p:cNvGraphicFramePr>
            <a:graphicFrameLocks noGrp="1"/>
          </p:cNvGraphicFramePr>
          <p:nvPr>
            <p:extLst>
              <p:ext uri="{D42A27DB-BD31-4B8C-83A1-F6EECF244321}">
                <p14:modId xmlns:p14="http://schemas.microsoft.com/office/powerpoint/2010/main" val="625938223"/>
              </p:ext>
            </p:extLst>
          </p:nvPr>
        </p:nvGraphicFramePr>
        <p:xfrm>
          <a:off x="300447" y="3862079"/>
          <a:ext cx="11070972" cy="2848405"/>
        </p:xfrm>
        <a:graphic>
          <a:graphicData uri="http://schemas.openxmlformats.org/drawingml/2006/table">
            <a:tbl>
              <a:tblPr/>
              <a:tblGrid>
                <a:gridCol w="4028186">
                  <a:extLst>
                    <a:ext uri="{9D8B030D-6E8A-4147-A177-3AD203B41FA5}">
                      <a16:colId xmlns:a16="http://schemas.microsoft.com/office/drawing/2014/main" val="1531615838"/>
                    </a:ext>
                  </a:extLst>
                </a:gridCol>
                <a:gridCol w="7042786">
                  <a:extLst>
                    <a:ext uri="{9D8B030D-6E8A-4147-A177-3AD203B41FA5}">
                      <a16:colId xmlns:a16="http://schemas.microsoft.com/office/drawing/2014/main" val="947185427"/>
                    </a:ext>
                  </a:extLst>
                </a:gridCol>
              </a:tblGrid>
              <a:tr h="547570">
                <a:tc>
                  <a:txBody>
                    <a:bodyPr/>
                    <a:lstStyle/>
                    <a:p>
                      <a:pPr algn="r" fontAlgn="ctr"/>
                      <a:r>
                        <a:rPr lang="en-US" sz="900" b="0" i="0" u="none" strike="noStrike" dirty="0">
                          <a:solidFill>
                            <a:srgbClr val="000000"/>
                          </a:solidFill>
                          <a:effectLst/>
                          <a:latin typeface="Century Gothic" panose="020B0502020202020204" pitchFamily="34" charset="0"/>
                        </a:rPr>
                        <a:t>ADDRESS</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l" fontAlgn="ctr"/>
                      <a:r>
                        <a:rPr lang="en-US" sz="1400" b="0" i="0" u="none" strike="noStrike" dirty="0">
                          <a:solidFill>
                            <a:schemeClr val="accent5">
                              <a:lumMod val="75000"/>
                            </a:schemeClr>
                          </a:solidFill>
                          <a:effectLst/>
                          <a:latin typeface="Century Gothic" panose="020B0502020202020204" pitchFamily="34" charset="0"/>
                        </a:rPr>
                        <a:t>Address</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96125378"/>
                  </a:ext>
                </a:extLst>
              </a:tr>
              <a:tr h="460167">
                <a:tc>
                  <a:txBody>
                    <a:bodyPr/>
                    <a:lstStyle/>
                    <a:p>
                      <a:pPr algn="r" fontAlgn="ctr"/>
                      <a:r>
                        <a:rPr lang="en-US" sz="900" b="0" i="0" u="none" strike="noStrike" dirty="0">
                          <a:solidFill>
                            <a:srgbClr val="000000"/>
                          </a:solidFill>
                          <a:effectLst/>
                          <a:latin typeface="Century Gothic" panose="020B0502020202020204" pitchFamily="34" charset="0"/>
                        </a:rPr>
                        <a:t>PHONE</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l" fontAlgn="ctr"/>
                      <a:r>
                        <a:rPr lang="en-US" sz="1400" b="0" i="0" u="none" strike="noStrike" dirty="0">
                          <a:solidFill>
                            <a:schemeClr val="accent5">
                              <a:lumMod val="75000"/>
                            </a:schemeClr>
                          </a:solidFill>
                          <a:effectLst/>
                          <a:latin typeface="Century Gothic" panose="020B0502020202020204" pitchFamily="34" charset="0"/>
                        </a:rPr>
                        <a:t>Phone</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07351565"/>
                  </a:ext>
                </a:extLst>
              </a:tr>
              <a:tr h="460167">
                <a:tc>
                  <a:txBody>
                    <a:bodyPr/>
                    <a:lstStyle/>
                    <a:p>
                      <a:pPr algn="r" fontAlgn="ctr"/>
                      <a:r>
                        <a:rPr lang="en-US" sz="900" b="0" i="0" u="none" strike="noStrike" dirty="0">
                          <a:solidFill>
                            <a:srgbClr val="000000"/>
                          </a:solidFill>
                          <a:effectLst/>
                          <a:latin typeface="Century Gothic" panose="020B0502020202020204" pitchFamily="34" charset="0"/>
                        </a:rPr>
                        <a:t>EMAIL</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accent5">
                              <a:lumMod val="75000"/>
                            </a:schemeClr>
                          </a:solidFill>
                          <a:effectLst/>
                          <a:latin typeface="Century Gothic" panose="020B0502020202020204" pitchFamily="34" charset="0"/>
                        </a:rPr>
                        <a:t>Email Address</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18879638"/>
                  </a:ext>
                </a:extLst>
              </a:tr>
              <a:tr h="460167">
                <a:tc>
                  <a:txBody>
                    <a:bodyPr/>
                    <a:lstStyle/>
                    <a:p>
                      <a:pPr algn="r" fontAlgn="ctr"/>
                      <a:r>
                        <a:rPr lang="en-US" sz="900" b="0" i="0" u="none" strike="noStrike" dirty="0">
                          <a:solidFill>
                            <a:srgbClr val="000000"/>
                          </a:solidFill>
                          <a:effectLst/>
                          <a:latin typeface="Century Gothic" panose="020B0502020202020204" pitchFamily="34" charset="0"/>
                        </a:rPr>
                        <a:t>REPORT DATE</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accent5">
                              <a:lumMod val="75000"/>
                            </a:schemeClr>
                          </a:solidFill>
                          <a:effectLst/>
                          <a:latin typeface="Century Gothic" panose="020B0502020202020204" pitchFamily="34" charset="0"/>
                        </a:rPr>
                        <a:t>MM/DD/YY</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92641583"/>
                  </a:ext>
                </a:extLst>
              </a:tr>
              <a:tr h="460167">
                <a:tc>
                  <a:txBody>
                    <a:bodyPr/>
                    <a:lstStyle/>
                    <a:p>
                      <a:pPr algn="r" fontAlgn="ctr"/>
                      <a:r>
                        <a:rPr lang="en-US" sz="900" b="0" i="0" u="none" strike="noStrike" dirty="0">
                          <a:solidFill>
                            <a:srgbClr val="000000"/>
                          </a:solidFill>
                          <a:effectLst/>
                          <a:latin typeface="Century Gothic" panose="020B0502020202020204" pitchFamily="34" charset="0"/>
                        </a:rPr>
                        <a:t>REPORT PREPARED BY</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accent5">
                              <a:lumMod val="75000"/>
                            </a:schemeClr>
                          </a:solidFill>
                          <a:effectLst/>
                          <a:latin typeface="Century Gothic" panose="020B0502020202020204" pitchFamily="34" charset="0"/>
                        </a:rPr>
                        <a:t>Name, Title</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78722126"/>
                  </a:ext>
                </a:extLst>
              </a:tr>
              <a:tr h="460167">
                <a:tc>
                  <a:txBody>
                    <a:bodyPr/>
                    <a:lstStyle/>
                    <a:p>
                      <a:pPr algn="r" fontAlgn="ctr"/>
                      <a:r>
                        <a:rPr lang="en-US" sz="900" b="0" i="0" u="none" strike="noStrike" dirty="0">
                          <a:solidFill>
                            <a:srgbClr val="000000"/>
                          </a:solidFill>
                          <a:effectLst/>
                          <a:latin typeface="Century Gothic" panose="020B0502020202020204" pitchFamily="34" charset="0"/>
                        </a:rPr>
                        <a:t>REPORT APPROVED BY</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accent5">
                              <a:lumMod val="75000"/>
                            </a:schemeClr>
                          </a:solidFill>
                          <a:effectLst/>
                          <a:latin typeface="Century Gothic" panose="020B0502020202020204" pitchFamily="34" charset="0"/>
                        </a:rPr>
                        <a:t>Name, Title</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7325066"/>
                  </a:ext>
                </a:extLst>
              </a:tr>
            </a:tbl>
          </a:graphicData>
        </a:graphic>
      </p:graphicFrame>
      <p:sp>
        <p:nvSpPr>
          <p:cNvPr id="6" name="TextBox 5">
            <a:extLst>
              <a:ext uri="{FF2B5EF4-FFF2-40B4-BE49-F238E27FC236}">
                <a16:creationId xmlns:a16="http://schemas.microsoft.com/office/drawing/2014/main" id="{F998646C-33F7-70F0-B32A-337529F4B098}"/>
              </a:ext>
            </a:extLst>
          </p:cNvPr>
          <p:cNvSpPr txBox="1"/>
          <p:nvPr/>
        </p:nvSpPr>
        <p:spPr>
          <a:xfrm>
            <a:off x="233145" y="2748842"/>
            <a:ext cx="6264255" cy="630942"/>
          </a:xfrm>
          <a:prstGeom prst="rect">
            <a:avLst/>
          </a:prstGeom>
          <a:noFill/>
        </p:spPr>
        <p:txBody>
          <a:bodyPr wrap="square" rtlCol="0">
            <a:spAutoFit/>
          </a:bodyPr>
          <a:lstStyle/>
          <a:p>
            <a:r>
              <a:rPr lang="en-US" sz="3500" dirty="0">
                <a:solidFill>
                  <a:schemeClr val="accent5">
                    <a:lumMod val="75000"/>
                  </a:schemeClr>
                </a:solidFill>
                <a:latin typeface="Century Gothic" panose="020B0502020202020204" pitchFamily="34" charset="0"/>
              </a:rPr>
              <a:t>COMPANY NAME</a:t>
            </a:r>
          </a:p>
        </p:txBody>
      </p:sp>
    </p:spTree>
    <p:extLst>
      <p:ext uri="{BB962C8B-B14F-4D97-AF65-F5344CB8AC3E}">
        <p14:creationId xmlns:p14="http://schemas.microsoft.com/office/powerpoint/2010/main" val="424489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C098526A-A715-A9D5-AF4D-FF87B3763ECA}"/>
              </a:ext>
            </a:extLst>
          </p:cNvPr>
          <p:cNvGrpSpPr/>
          <p:nvPr/>
        </p:nvGrpSpPr>
        <p:grpSpPr>
          <a:xfrm>
            <a:off x="338061" y="2331205"/>
            <a:ext cx="1827784" cy="356345"/>
            <a:chOff x="165305" y="1630106"/>
            <a:chExt cx="1827784" cy="356345"/>
          </a:xfrm>
        </p:grpSpPr>
        <p:sp>
          <p:nvSpPr>
            <p:cNvPr id="12" name="Right Triangle 11">
              <a:extLst>
                <a:ext uri="{FF2B5EF4-FFF2-40B4-BE49-F238E27FC236}">
                  <a16:creationId xmlns:a16="http://schemas.microsoft.com/office/drawing/2014/main" id="{BC472848-1130-0165-BE8B-63C3700D76D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955484D4-1DA4-13DA-ED4F-9021F44A9E5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5339923"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8. TESTIMONIALS &amp; CASE STUDIES</a:t>
            </a:r>
          </a:p>
        </p:txBody>
      </p:sp>
      <p:sp>
        <p:nvSpPr>
          <p:cNvPr id="10" name="Speech Bubble: Rectangle 9">
            <a:extLst>
              <a:ext uri="{FF2B5EF4-FFF2-40B4-BE49-F238E27FC236}">
                <a16:creationId xmlns:a16="http://schemas.microsoft.com/office/drawing/2014/main" id="{7EFCFD2C-41A2-D3E8-2727-7B812C46998D}"/>
              </a:ext>
            </a:extLst>
          </p:cNvPr>
          <p:cNvSpPr/>
          <p:nvPr/>
        </p:nvSpPr>
        <p:spPr>
          <a:xfrm>
            <a:off x="338061" y="1496487"/>
            <a:ext cx="4316132" cy="4606362"/>
          </a:xfrm>
          <a:prstGeom prst="wedgeRectCallou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1EF2437-02D2-FF00-9E43-2065F62B717D}"/>
              </a:ext>
            </a:extLst>
          </p:cNvPr>
          <p:cNvSpPr txBox="1"/>
          <p:nvPr/>
        </p:nvSpPr>
        <p:spPr>
          <a:xfrm>
            <a:off x="394402" y="2536448"/>
            <a:ext cx="4162020" cy="430887"/>
          </a:xfrm>
          <a:prstGeom prst="rect">
            <a:avLst/>
          </a:prstGeom>
          <a:noFill/>
        </p:spPr>
        <p:txBody>
          <a:bodyPr wrap="square">
            <a:spAutoFit/>
          </a:bodyPr>
          <a:lstStyle/>
          <a:p>
            <a:r>
              <a:rPr lang="en-US" sz="2200" dirty="0">
                <a:solidFill>
                  <a:srgbClr val="000000"/>
                </a:solidFill>
                <a:latin typeface="Century Gothic" panose="020B0502020202020204" pitchFamily="34" charset="0"/>
              </a:rPr>
              <a:t>Quote ..</a:t>
            </a:r>
            <a:r>
              <a:rPr lang="en-US" sz="2200" b="0" i="0" strike="noStrike" dirty="0">
                <a:solidFill>
                  <a:srgbClr val="000000"/>
                </a:solidFill>
                <a:effectLst/>
                <a:latin typeface="Century Gothic" panose="020B0502020202020204" pitchFamily="34" charset="0"/>
              </a:rPr>
              <a:t>.</a:t>
            </a:r>
          </a:p>
        </p:txBody>
      </p:sp>
      <p:sp>
        <p:nvSpPr>
          <p:cNvPr id="14" name="TextBox 13">
            <a:extLst>
              <a:ext uri="{FF2B5EF4-FFF2-40B4-BE49-F238E27FC236}">
                <a16:creationId xmlns:a16="http://schemas.microsoft.com/office/drawing/2014/main" id="{6EF4860B-1B01-952A-C7A1-47A46C20E89B}"/>
              </a:ext>
            </a:extLst>
          </p:cNvPr>
          <p:cNvSpPr txBox="1"/>
          <p:nvPr/>
        </p:nvSpPr>
        <p:spPr>
          <a:xfrm>
            <a:off x="394402" y="5618480"/>
            <a:ext cx="4162020" cy="276999"/>
          </a:xfrm>
          <a:prstGeom prst="rect">
            <a:avLst/>
          </a:prstGeom>
          <a:noFill/>
        </p:spPr>
        <p:txBody>
          <a:bodyPr wrap="square">
            <a:spAutoFit/>
          </a:bodyPr>
          <a:lstStyle/>
          <a:p>
            <a:r>
              <a:rPr lang="en-US" sz="1200" b="1" i="0" strike="noStrike" dirty="0">
                <a:solidFill>
                  <a:srgbClr val="000000"/>
                </a:solidFill>
                <a:effectLst/>
                <a:latin typeface="Century Gothic" panose="020B0502020202020204" pitchFamily="34" charset="0"/>
              </a:rPr>
              <a:t>Subject - Title</a:t>
            </a:r>
          </a:p>
        </p:txBody>
      </p:sp>
      <p:pic>
        <p:nvPicPr>
          <p:cNvPr id="16" name="Graphic 15" descr="Open quotation mark with solid fill">
            <a:extLst>
              <a:ext uri="{FF2B5EF4-FFF2-40B4-BE49-F238E27FC236}">
                <a16:creationId xmlns:a16="http://schemas.microsoft.com/office/drawing/2014/main" id="{E3387F40-A199-2DE7-8728-799164B529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678" y="821031"/>
            <a:ext cx="1338045" cy="1338045"/>
          </a:xfrm>
          <a:prstGeom prst="rect">
            <a:avLst/>
          </a:prstGeom>
        </p:spPr>
      </p:pic>
      <p:sp>
        <p:nvSpPr>
          <p:cNvPr id="17" name="Speech Bubble: Rectangle 16">
            <a:extLst>
              <a:ext uri="{FF2B5EF4-FFF2-40B4-BE49-F238E27FC236}">
                <a16:creationId xmlns:a16="http://schemas.microsoft.com/office/drawing/2014/main" id="{E2B792CA-28BB-2DA3-08AE-182DC3DD9262}"/>
              </a:ext>
            </a:extLst>
          </p:cNvPr>
          <p:cNvSpPr/>
          <p:nvPr/>
        </p:nvSpPr>
        <p:spPr>
          <a:xfrm>
            <a:off x="6534613" y="1496487"/>
            <a:ext cx="4316132" cy="4606362"/>
          </a:xfrm>
          <a:prstGeom prst="wedgeRectCallou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7A7495C0-E5B6-2025-0525-1E1DC3076281}"/>
              </a:ext>
            </a:extLst>
          </p:cNvPr>
          <p:cNvSpPr txBox="1"/>
          <p:nvPr/>
        </p:nvSpPr>
        <p:spPr>
          <a:xfrm>
            <a:off x="6590954" y="2536448"/>
            <a:ext cx="4162020" cy="430887"/>
          </a:xfrm>
          <a:prstGeom prst="rect">
            <a:avLst/>
          </a:prstGeom>
          <a:noFill/>
        </p:spPr>
        <p:txBody>
          <a:bodyPr wrap="square">
            <a:spAutoFit/>
          </a:bodyPr>
          <a:lstStyle/>
          <a:p>
            <a:r>
              <a:rPr lang="en-US" sz="2200" dirty="0">
                <a:solidFill>
                  <a:srgbClr val="000000"/>
                </a:solidFill>
                <a:latin typeface="Century Gothic" panose="020B0502020202020204" pitchFamily="34" charset="0"/>
              </a:rPr>
              <a:t>Quote ..</a:t>
            </a:r>
            <a:r>
              <a:rPr lang="en-US" sz="2200" b="0" i="0" strike="noStrike" dirty="0">
                <a:solidFill>
                  <a:srgbClr val="000000"/>
                </a:solidFill>
                <a:effectLst/>
                <a:latin typeface="Century Gothic" panose="020B0502020202020204" pitchFamily="34" charset="0"/>
              </a:rPr>
              <a:t>.</a:t>
            </a:r>
          </a:p>
        </p:txBody>
      </p:sp>
      <p:sp>
        <p:nvSpPr>
          <p:cNvPr id="19" name="TextBox 18">
            <a:extLst>
              <a:ext uri="{FF2B5EF4-FFF2-40B4-BE49-F238E27FC236}">
                <a16:creationId xmlns:a16="http://schemas.microsoft.com/office/drawing/2014/main" id="{0412584A-1084-F28E-7C01-CDE8225E9150}"/>
              </a:ext>
            </a:extLst>
          </p:cNvPr>
          <p:cNvSpPr txBox="1"/>
          <p:nvPr/>
        </p:nvSpPr>
        <p:spPr>
          <a:xfrm>
            <a:off x="6590954" y="5618480"/>
            <a:ext cx="4162020" cy="276999"/>
          </a:xfrm>
          <a:prstGeom prst="rect">
            <a:avLst/>
          </a:prstGeom>
          <a:noFill/>
        </p:spPr>
        <p:txBody>
          <a:bodyPr wrap="square">
            <a:spAutoFit/>
          </a:bodyPr>
          <a:lstStyle/>
          <a:p>
            <a:r>
              <a:rPr lang="en-US" sz="1200" b="1" i="0" strike="noStrike" dirty="0">
                <a:solidFill>
                  <a:srgbClr val="000000"/>
                </a:solidFill>
                <a:effectLst/>
                <a:latin typeface="Century Gothic" panose="020B0502020202020204" pitchFamily="34" charset="0"/>
              </a:rPr>
              <a:t>Subject - Title</a:t>
            </a:r>
          </a:p>
        </p:txBody>
      </p:sp>
      <p:pic>
        <p:nvPicPr>
          <p:cNvPr id="20" name="Graphic 19" descr="Open quotation mark with solid fill">
            <a:extLst>
              <a:ext uri="{FF2B5EF4-FFF2-40B4-BE49-F238E27FC236}">
                <a16:creationId xmlns:a16="http://schemas.microsoft.com/office/drawing/2014/main" id="{317DC03C-5527-D926-43E9-AE2B0D54F1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9230" y="821031"/>
            <a:ext cx="1338045" cy="1338045"/>
          </a:xfrm>
          <a:prstGeom prst="rect">
            <a:avLst/>
          </a:prstGeom>
        </p:spPr>
      </p:pic>
    </p:spTree>
    <p:extLst>
      <p:ext uri="{BB962C8B-B14F-4D97-AF65-F5344CB8AC3E}">
        <p14:creationId xmlns:p14="http://schemas.microsoft.com/office/powerpoint/2010/main" val="241985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C098526A-A715-A9D5-AF4D-FF87B3763ECA}"/>
              </a:ext>
            </a:extLst>
          </p:cNvPr>
          <p:cNvGrpSpPr/>
          <p:nvPr/>
        </p:nvGrpSpPr>
        <p:grpSpPr>
          <a:xfrm>
            <a:off x="338061" y="2331205"/>
            <a:ext cx="1827784" cy="356345"/>
            <a:chOff x="165305" y="1630106"/>
            <a:chExt cx="1827784" cy="356345"/>
          </a:xfrm>
        </p:grpSpPr>
        <p:sp>
          <p:nvSpPr>
            <p:cNvPr id="12" name="Right Triangle 11">
              <a:extLst>
                <a:ext uri="{FF2B5EF4-FFF2-40B4-BE49-F238E27FC236}">
                  <a16:creationId xmlns:a16="http://schemas.microsoft.com/office/drawing/2014/main" id="{BC472848-1130-0165-BE8B-63C3700D76D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955484D4-1DA4-13DA-ED4F-9021F44A9E5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4187365"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9. FUTURE AND OUTLOOK</a:t>
            </a:r>
          </a:p>
        </p:txBody>
      </p:sp>
      <p:sp>
        <p:nvSpPr>
          <p:cNvPr id="8" name="TextBox 7">
            <a:extLst>
              <a:ext uri="{FF2B5EF4-FFF2-40B4-BE49-F238E27FC236}">
                <a16:creationId xmlns:a16="http://schemas.microsoft.com/office/drawing/2014/main" id="{71EF2437-02D2-FF00-9E43-2065F62B717D}"/>
              </a:ext>
            </a:extLst>
          </p:cNvPr>
          <p:cNvSpPr txBox="1"/>
          <p:nvPr/>
        </p:nvSpPr>
        <p:spPr>
          <a:xfrm>
            <a:off x="428090" y="1579554"/>
            <a:ext cx="11425849" cy="430887"/>
          </a:xfrm>
          <a:prstGeom prst="rect">
            <a:avLst/>
          </a:prstGeom>
          <a:noFill/>
        </p:spPr>
        <p:txBody>
          <a:bodyPr wrap="square">
            <a:spAutoFit/>
          </a:bodyPr>
          <a:lstStyle/>
          <a:p>
            <a:r>
              <a:rPr lang="en-US" sz="2200" b="0" i="0" strike="noStrike" dirty="0">
                <a:solidFill>
                  <a:srgbClr val="000000"/>
                </a:solidFill>
                <a:effectLst/>
                <a:latin typeface="Century Gothic" panose="020B0502020202020204" pitchFamily="34" charset="0"/>
              </a:rPr>
              <a:t>Content ...</a:t>
            </a:r>
          </a:p>
        </p:txBody>
      </p:sp>
      <p:pic>
        <p:nvPicPr>
          <p:cNvPr id="9" name="Graphic 8" descr="Future outline">
            <a:extLst>
              <a:ext uri="{FF2B5EF4-FFF2-40B4-BE49-F238E27FC236}">
                <a16:creationId xmlns:a16="http://schemas.microsoft.com/office/drawing/2014/main" id="{27380C85-2ABC-96A1-D2E1-2B178CC9AE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04" y="3358678"/>
            <a:ext cx="3787443" cy="3787443"/>
          </a:xfrm>
          <a:prstGeom prst="rect">
            <a:avLst/>
          </a:prstGeom>
        </p:spPr>
      </p:pic>
      <p:pic>
        <p:nvPicPr>
          <p:cNvPr id="15" name="Graphic 14" descr="Future outline">
            <a:extLst>
              <a:ext uri="{FF2B5EF4-FFF2-40B4-BE49-F238E27FC236}">
                <a16:creationId xmlns:a16="http://schemas.microsoft.com/office/drawing/2014/main" id="{776D1BC8-6213-A765-1E5F-E5288F0733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113" y="3358679"/>
            <a:ext cx="3787443" cy="3787443"/>
          </a:xfrm>
          <a:prstGeom prst="rect">
            <a:avLst/>
          </a:prstGeom>
        </p:spPr>
      </p:pic>
    </p:spTree>
    <p:extLst>
      <p:ext uri="{BB962C8B-B14F-4D97-AF65-F5344CB8AC3E}">
        <p14:creationId xmlns:p14="http://schemas.microsoft.com/office/powerpoint/2010/main" val="395293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grpSp>
        <p:nvGrpSpPr>
          <p:cNvPr id="8" name="Group 7">
            <a:extLst>
              <a:ext uri="{FF2B5EF4-FFF2-40B4-BE49-F238E27FC236}">
                <a16:creationId xmlns:a16="http://schemas.microsoft.com/office/drawing/2014/main" id="{08149F6B-15E2-6535-43E1-51306F751FD2}"/>
              </a:ext>
            </a:extLst>
          </p:cNvPr>
          <p:cNvGrpSpPr/>
          <p:nvPr/>
        </p:nvGrpSpPr>
        <p:grpSpPr>
          <a:xfrm>
            <a:off x="8216203" y="3567334"/>
            <a:ext cx="1827784" cy="356345"/>
            <a:chOff x="165305" y="1630106"/>
            <a:chExt cx="1827784" cy="356345"/>
          </a:xfrm>
        </p:grpSpPr>
        <p:sp>
          <p:nvSpPr>
            <p:cNvPr id="9" name="Right Triangle 8">
              <a:extLst>
                <a:ext uri="{FF2B5EF4-FFF2-40B4-BE49-F238E27FC236}">
                  <a16:creationId xmlns:a16="http://schemas.microsoft.com/office/drawing/2014/main" id="{46295B54-EEB2-94AA-4605-6492151F01AA}"/>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88D99510-899F-7E83-7793-B0E7DAD7C93B}"/>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77B03F2E-38A8-5E81-A4CC-17E28095882C}"/>
              </a:ext>
            </a:extLst>
          </p:cNvPr>
          <p:cNvGrpSpPr/>
          <p:nvPr/>
        </p:nvGrpSpPr>
        <p:grpSpPr>
          <a:xfrm>
            <a:off x="6184773" y="1630360"/>
            <a:ext cx="1827784" cy="356345"/>
            <a:chOff x="165305" y="1630106"/>
            <a:chExt cx="1827784" cy="356345"/>
          </a:xfrm>
        </p:grpSpPr>
        <p:sp>
          <p:nvSpPr>
            <p:cNvPr id="18" name="Right Triangle 17">
              <a:extLst>
                <a:ext uri="{FF2B5EF4-FFF2-40B4-BE49-F238E27FC236}">
                  <a16:creationId xmlns:a16="http://schemas.microsoft.com/office/drawing/2014/main" id="{6530920E-E560-0ED1-1F56-03710303FFC1}"/>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F25E5929-7AC4-3689-53C3-43786CA44920}"/>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19211905-E600-0A05-A2CA-24984EC68A70}"/>
              </a:ext>
            </a:extLst>
          </p:cNvPr>
          <p:cNvGrpSpPr/>
          <p:nvPr/>
        </p:nvGrpSpPr>
        <p:grpSpPr>
          <a:xfrm>
            <a:off x="8175502" y="1645172"/>
            <a:ext cx="1827784" cy="356345"/>
            <a:chOff x="165305" y="1630106"/>
            <a:chExt cx="1827784" cy="356345"/>
          </a:xfrm>
        </p:grpSpPr>
        <p:sp>
          <p:nvSpPr>
            <p:cNvPr id="43" name="Right Triangle 42">
              <a:extLst>
                <a:ext uri="{FF2B5EF4-FFF2-40B4-BE49-F238E27FC236}">
                  <a16:creationId xmlns:a16="http://schemas.microsoft.com/office/drawing/2014/main" id="{E6CD0137-EC6B-714D-B4E1-A2737706EC70}"/>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ight Triangle 43">
              <a:extLst>
                <a:ext uri="{FF2B5EF4-FFF2-40B4-BE49-F238E27FC236}">
                  <a16:creationId xmlns:a16="http://schemas.microsoft.com/office/drawing/2014/main" id="{5AF7EFBE-931B-0365-28A0-10460F76EE0C}"/>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FECABA65-F8FF-3ABF-8D47-B55C4DAAC4C7}"/>
              </a:ext>
            </a:extLst>
          </p:cNvPr>
          <p:cNvGrpSpPr/>
          <p:nvPr/>
        </p:nvGrpSpPr>
        <p:grpSpPr>
          <a:xfrm>
            <a:off x="10175657" y="1805115"/>
            <a:ext cx="1827784" cy="356345"/>
            <a:chOff x="165305" y="1630106"/>
            <a:chExt cx="1827784" cy="356345"/>
          </a:xfrm>
        </p:grpSpPr>
        <p:sp>
          <p:nvSpPr>
            <p:cNvPr id="51" name="Right Triangle 50">
              <a:extLst>
                <a:ext uri="{FF2B5EF4-FFF2-40B4-BE49-F238E27FC236}">
                  <a16:creationId xmlns:a16="http://schemas.microsoft.com/office/drawing/2014/main" id="{DEB06EC2-2B30-5011-3EA3-9971B995D411}"/>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ight Triangle 51">
              <a:extLst>
                <a:ext uri="{FF2B5EF4-FFF2-40B4-BE49-F238E27FC236}">
                  <a16:creationId xmlns:a16="http://schemas.microsoft.com/office/drawing/2014/main" id="{AF5A2299-E3D4-BE95-86DB-891E53D672E1}"/>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58997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white geometric texture">
            <a:extLst>
              <a:ext uri="{FF2B5EF4-FFF2-40B4-BE49-F238E27FC236}">
                <a16:creationId xmlns:a16="http://schemas.microsoft.com/office/drawing/2014/main" id="{5F7F9B30-FCCA-3D12-BE0F-B37F85BC61C3}"/>
              </a:ext>
            </a:extLst>
          </p:cNvPr>
          <p:cNvPicPr>
            <a:picLocks noChangeAspect="1"/>
          </p:cNvPicPr>
          <p:nvPr/>
        </p:nvPicPr>
        <p:blipFill>
          <a:blip r:embed="rId3"/>
          <a:stretch>
            <a:fillRect/>
          </a:stretch>
        </p:blipFill>
        <p:spPr>
          <a:xfrm>
            <a:off x="-11373" y="0"/>
            <a:ext cx="12203371"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AGENCY ANNUAL MARKETING REPORT PRESENTATION</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214684" y="248400"/>
            <a:ext cx="2255746" cy="584775"/>
          </a:xfrm>
          <a:prstGeom prst="rect">
            <a:avLst/>
          </a:prstGeom>
          <a:noFill/>
        </p:spPr>
        <p:txBody>
          <a:bodyPr wrap="none" rtlCol="0">
            <a:spAutoFit/>
          </a:bodyPr>
          <a:lstStyle/>
          <a:p>
            <a:r>
              <a:rPr lang="en-US" sz="3200" dirty="0">
                <a:solidFill>
                  <a:schemeClr val="accent5">
                    <a:lumMod val="75000"/>
                  </a:schemeClr>
                </a:solidFill>
                <a:latin typeface="Century Gothic" panose="020B0502020202020204" pitchFamily="34" charset="0"/>
              </a:rPr>
              <a:t>CONTENTS</a:t>
            </a:r>
          </a:p>
        </p:txBody>
      </p:sp>
      <p:sp>
        <p:nvSpPr>
          <p:cNvPr id="10" name="TextBox 9">
            <a:extLst>
              <a:ext uri="{FF2B5EF4-FFF2-40B4-BE49-F238E27FC236}">
                <a16:creationId xmlns:a16="http://schemas.microsoft.com/office/drawing/2014/main" id="{E0D3559C-3C64-B074-2C1E-73A94F3D45D1}"/>
              </a:ext>
            </a:extLst>
          </p:cNvPr>
          <p:cNvSpPr txBox="1"/>
          <p:nvPr/>
        </p:nvSpPr>
        <p:spPr>
          <a:xfrm>
            <a:off x="214684" y="1357704"/>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1</a:t>
            </a:r>
          </a:p>
        </p:txBody>
      </p:sp>
      <p:sp>
        <p:nvSpPr>
          <p:cNvPr id="11" name="TextBox 10">
            <a:extLst>
              <a:ext uri="{FF2B5EF4-FFF2-40B4-BE49-F238E27FC236}">
                <a16:creationId xmlns:a16="http://schemas.microsoft.com/office/drawing/2014/main" id="{0873CA22-45C1-7BEE-3230-58ED7097A40B}"/>
              </a:ext>
            </a:extLst>
          </p:cNvPr>
          <p:cNvSpPr txBox="1"/>
          <p:nvPr/>
        </p:nvSpPr>
        <p:spPr>
          <a:xfrm>
            <a:off x="773625" y="1511592"/>
            <a:ext cx="3074881"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EXECUTIVE SUMMARY</a:t>
            </a:r>
          </a:p>
        </p:txBody>
      </p:sp>
      <p:sp>
        <p:nvSpPr>
          <p:cNvPr id="12" name="TextBox 11">
            <a:extLst>
              <a:ext uri="{FF2B5EF4-FFF2-40B4-BE49-F238E27FC236}">
                <a16:creationId xmlns:a16="http://schemas.microsoft.com/office/drawing/2014/main" id="{8586357E-2B79-D50C-E01F-2B60D9A97F76}"/>
              </a:ext>
            </a:extLst>
          </p:cNvPr>
          <p:cNvSpPr txBox="1"/>
          <p:nvPr/>
        </p:nvSpPr>
        <p:spPr>
          <a:xfrm>
            <a:off x="214684" y="2181907"/>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2</a:t>
            </a:r>
          </a:p>
        </p:txBody>
      </p:sp>
      <p:sp>
        <p:nvSpPr>
          <p:cNvPr id="13" name="TextBox 12">
            <a:extLst>
              <a:ext uri="{FF2B5EF4-FFF2-40B4-BE49-F238E27FC236}">
                <a16:creationId xmlns:a16="http://schemas.microsoft.com/office/drawing/2014/main" id="{A0AEC3F4-D763-0D4A-2A9E-06EE9497A2A7}"/>
              </a:ext>
            </a:extLst>
          </p:cNvPr>
          <p:cNvSpPr txBox="1"/>
          <p:nvPr/>
        </p:nvSpPr>
        <p:spPr>
          <a:xfrm>
            <a:off x="773625" y="2335795"/>
            <a:ext cx="4219425"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CLIENT PORTFOLIO OVERVIEW</a:t>
            </a:r>
          </a:p>
        </p:txBody>
      </p:sp>
      <p:sp>
        <p:nvSpPr>
          <p:cNvPr id="18" name="TextBox 17">
            <a:extLst>
              <a:ext uri="{FF2B5EF4-FFF2-40B4-BE49-F238E27FC236}">
                <a16:creationId xmlns:a16="http://schemas.microsoft.com/office/drawing/2014/main" id="{0011815F-5195-BB0F-E8A0-F2285905BEE9}"/>
              </a:ext>
            </a:extLst>
          </p:cNvPr>
          <p:cNvSpPr txBox="1"/>
          <p:nvPr/>
        </p:nvSpPr>
        <p:spPr>
          <a:xfrm>
            <a:off x="214684" y="2982029"/>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3</a:t>
            </a:r>
          </a:p>
        </p:txBody>
      </p:sp>
      <p:sp>
        <p:nvSpPr>
          <p:cNvPr id="19" name="TextBox 18">
            <a:extLst>
              <a:ext uri="{FF2B5EF4-FFF2-40B4-BE49-F238E27FC236}">
                <a16:creationId xmlns:a16="http://schemas.microsoft.com/office/drawing/2014/main" id="{FF252E92-BEB0-DA60-8063-0C0D454983E1}"/>
              </a:ext>
            </a:extLst>
          </p:cNvPr>
          <p:cNvSpPr txBox="1"/>
          <p:nvPr/>
        </p:nvSpPr>
        <p:spPr>
          <a:xfrm>
            <a:off x="773625" y="3135917"/>
            <a:ext cx="3433953"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CAMPAIGN SUMMARIES</a:t>
            </a:r>
          </a:p>
        </p:txBody>
      </p:sp>
      <p:sp>
        <p:nvSpPr>
          <p:cNvPr id="20" name="TextBox 19">
            <a:extLst>
              <a:ext uri="{FF2B5EF4-FFF2-40B4-BE49-F238E27FC236}">
                <a16:creationId xmlns:a16="http://schemas.microsoft.com/office/drawing/2014/main" id="{92A909B6-6F47-9440-9CD1-400DB02923C5}"/>
              </a:ext>
            </a:extLst>
          </p:cNvPr>
          <p:cNvSpPr txBox="1"/>
          <p:nvPr/>
        </p:nvSpPr>
        <p:spPr>
          <a:xfrm>
            <a:off x="214684" y="3807145"/>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4</a:t>
            </a:r>
          </a:p>
        </p:txBody>
      </p:sp>
      <p:sp>
        <p:nvSpPr>
          <p:cNvPr id="21" name="TextBox 20">
            <a:extLst>
              <a:ext uri="{FF2B5EF4-FFF2-40B4-BE49-F238E27FC236}">
                <a16:creationId xmlns:a16="http://schemas.microsoft.com/office/drawing/2014/main" id="{0D05251C-D931-EA19-1555-3BB94704EB2B}"/>
              </a:ext>
            </a:extLst>
          </p:cNvPr>
          <p:cNvSpPr txBox="1"/>
          <p:nvPr/>
        </p:nvSpPr>
        <p:spPr>
          <a:xfrm>
            <a:off x="773625" y="3961033"/>
            <a:ext cx="3498073"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PERFORMANCE METRICS</a:t>
            </a:r>
          </a:p>
        </p:txBody>
      </p:sp>
      <p:sp>
        <p:nvSpPr>
          <p:cNvPr id="22" name="TextBox 21">
            <a:extLst>
              <a:ext uri="{FF2B5EF4-FFF2-40B4-BE49-F238E27FC236}">
                <a16:creationId xmlns:a16="http://schemas.microsoft.com/office/drawing/2014/main" id="{61B3739B-3DB6-46E5-A0F9-B26529DB1B96}"/>
              </a:ext>
            </a:extLst>
          </p:cNvPr>
          <p:cNvSpPr txBox="1"/>
          <p:nvPr/>
        </p:nvSpPr>
        <p:spPr>
          <a:xfrm>
            <a:off x="191306" y="4608180"/>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5</a:t>
            </a:r>
          </a:p>
        </p:txBody>
      </p:sp>
      <p:sp>
        <p:nvSpPr>
          <p:cNvPr id="23" name="TextBox 22">
            <a:extLst>
              <a:ext uri="{FF2B5EF4-FFF2-40B4-BE49-F238E27FC236}">
                <a16:creationId xmlns:a16="http://schemas.microsoft.com/office/drawing/2014/main" id="{AEA89774-E1FF-E87C-10C4-D2E0E649D95A}"/>
              </a:ext>
            </a:extLst>
          </p:cNvPr>
          <p:cNvSpPr txBox="1"/>
          <p:nvPr/>
        </p:nvSpPr>
        <p:spPr>
          <a:xfrm>
            <a:off x="750247" y="4762068"/>
            <a:ext cx="3171061"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FINANCIAL OVERVIEW</a:t>
            </a:r>
          </a:p>
        </p:txBody>
      </p:sp>
      <p:sp>
        <p:nvSpPr>
          <p:cNvPr id="24" name="TextBox 23">
            <a:extLst>
              <a:ext uri="{FF2B5EF4-FFF2-40B4-BE49-F238E27FC236}">
                <a16:creationId xmlns:a16="http://schemas.microsoft.com/office/drawing/2014/main" id="{9441E210-6B0F-51C9-6E58-E89323274B75}"/>
              </a:ext>
            </a:extLst>
          </p:cNvPr>
          <p:cNvSpPr txBox="1"/>
          <p:nvPr/>
        </p:nvSpPr>
        <p:spPr>
          <a:xfrm>
            <a:off x="6297367" y="1356216"/>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6</a:t>
            </a:r>
          </a:p>
        </p:txBody>
      </p:sp>
      <p:sp>
        <p:nvSpPr>
          <p:cNvPr id="25" name="TextBox 24">
            <a:extLst>
              <a:ext uri="{FF2B5EF4-FFF2-40B4-BE49-F238E27FC236}">
                <a16:creationId xmlns:a16="http://schemas.microsoft.com/office/drawing/2014/main" id="{233C7F4B-6B77-3149-C9CA-BAB76B4E7BCE}"/>
              </a:ext>
            </a:extLst>
          </p:cNvPr>
          <p:cNvSpPr txBox="1"/>
          <p:nvPr/>
        </p:nvSpPr>
        <p:spPr>
          <a:xfrm>
            <a:off x="6856308" y="1510104"/>
            <a:ext cx="3603872"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AGENCY DEVELOPMENTS</a:t>
            </a:r>
          </a:p>
        </p:txBody>
      </p:sp>
      <p:sp>
        <p:nvSpPr>
          <p:cNvPr id="26" name="TextBox 25">
            <a:extLst>
              <a:ext uri="{FF2B5EF4-FFF2-40B4-BE49-F238E27FC236}">
                <a16:creationId xmlns:a16="http://schemas.microsoft.com/office/drawing/2014/main" id="{CB7AAFC0-896C-BF63-F738-2547E4C6E268}"/>
              </a:ext>
            </a:extLst>
          </p:cNvPr>
          <p:cNvSpPr txBox="1"/>
          <p:nvPr/>
        </p:nvSpPr>
        <p:spPr>
          <a:xfrm>
            <a:off x="6297367" y="2180419"/>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7</a:t>
            </a:r>
          </a:p>
        </p:txBody>
      </p:sp>
      <p:sp>
        <p:nvSpPr>
          <p:cNvPr id="27" name="TextBox 26">
            <a:extLst>
              <a:ext uri="{FF2B5EF4-FFF2-40B4-BE49-F238E27FC236}">
                <a16:creationId xmlns:a16="http://schemas.microsoft.com/office/drawing/2014/main" id="{BBACAAC2-017A-B608-7AEB-F680EAB2E4BA}"/>
              </a:ext>
            </a:extLst>
          </p:cNvPr>
          <p:cNvSpPr txBox="1"/>
          <p:nvPr/>
        </p:nvSpPr>
        <p:spPr>
          <a:xfrm>
            <a:off x="6856308" y="2334307"/>
            <a:ext cx="4078361"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INDUSTRY TRENDS &amp; INSIGHTS</a:t>
            </a:r>
          </a:p>
        </p:txBody>
      </p:sp>
      <p:sp>
        <p:nvSpPr>
          <p:cNvPr id="28" name="TextBox 27">
            <a:extLst>
              <a:ext uri="{FF2B5EF4-FFF2-40B4-BE49-F238E27FC236}">
                <a16:creationId xmlns:a16="http://schemas.microsoft.com/office/drawing/2014/main" id="{AECC34DF-E594-84B8-A521-57F6240721D6}"/>
              </a:ext>
            </a:extLst>
          </p:cNvPr>
          <p:cNvSpPr txBox="1"/>
          <p:nvPr/>
        </p:nvSpPr>
        <p:spPr>
          <a:xfrm>
            <a:off x="6297367" y="2980541"/>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8</a:t>
            </a:r>
          </a:p>
        </p:txBody>
      </p:sp>
      <p:sp>
        <p:nvSpPr>
          <p:cNvPr id="29" name="TextBox 28">
            <a:extLst>
              <a:ext uri="{FF2B5EF4-FFF2-40B4-BE49-F238E27FC236}">
                <a16:creationId xmlns:a16="http://schemas.microsoft.com/office/drawing/2014/main" id="{90E52649-F44A-8B45-370B-1D5BFE40F2EB}"/>
              </a:ext>
            </a:extLst>
          </p:cNvPr>
          <p:cNvSpPr txBox="1"/>
          <p:nvPr/>
        </p:nvSpPr>
        <p:spPr>
          <a:xfrm>
            <a:off x="6856308" y="3134429"/>
            <a:ext cx="4227439"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TESTIMONIALS &amp; CASE STUDIES</a:t>
            </a:r>
          </a:p>
        </p:txBody>
      </p:sp>
      <p:sp>
        <p:nvSpPr>
          <p:cNvPr id="30" name="TextBox 29">
            <a:extLst>
              <a:ext uri="{FF2B5EF4-FFF2-40B4-BE49-F238E27FC236}">
                <a16:creationId xmlns:a16="http://schemas.microsoft.com/office/drawing/2014/main" id="{BBF12466-B540-FFC4-EF67-5F162C852E1E}"/>
              </a:ext>
            </a:extLst>
          </p:cNvPr>
          <p:cNvSpPr txBox="1"/>
          <p:nvPr/>
        </p:nvSpPr>
        <p:spPr>
          <a:xfrm>
            <a:off x="6297367" y="3805657"/>
            <a:ext cx="482824" cy="738664"/>
          </a:xfrm>
          <a:prstGeom prst="rect">
            <a:avLst/>
          </a:prstGeom>
          <a:noFill/>
        </p:spPr>
        <p:txBody>
          <a:bodyPr wrap="none" rtlCol="0">
            <a:spAutoFit/>
          </a:bodyPr>
          <a:lstStyle/>
          <a:p>
            <a:r>
              <a:rPr lang="en-US" sz="4200" dirty="0">
                <a:solidFill>
                  <a:schemeClr val="tx1">
                    <a:lumMod val="65000"/>
                    <a:lumOff val="35000"/>
                  </a:schemeClr>
                </a:solidFill>
                <a:latin typeface="Century Gothic" panose="020B0502020202020204" pitchFamily="34" charset="0"/>
              </a:rPr>
              <a:t>9</a:t>
            </a:r>
          </a:p>
        </p:txBody>
      </p:sp>
      <p:sp>
        <p:nvSpPr>
          <p:cNvPr id="31" name="TextBox 30">
            <a:extLst>
              <a:ext uri="{FF2B5EF4-FFF2-40B4-BE49-F238E27FC236}">
                <a16:creationId xmlns:a16="http://schemas.microsoft.com/office/drawing/2014/main" id="{17C1697B-4E30-1ADB-E5AC-3F0933A305C8}"/>
              </a:ext>
            </a:extLst>
          </p:cNvPr>
          <p:cNvSpPr txBox="1"/>
          <p:nvPr/>
        </p:nvSpPr>
        <p:spPr>
          <a:xfrm>
            <a:off x="6856308" y="3959545"/>
            <a:ext cx="4028667" cy="430887"/>
          </a:xfrm>
          <a:prstGeom prst="rect">
            <a:avLst/>
          </a:prstGeom>
          <a:noFill/>
        </p:spPr>
        <p:txBody>
          <a:bodyPr wrap="none" rtlCol="0">
            <a:spAutoFit/>
          </a:bodyPr>
          <a:lstStyle/>
          <a:p>
            <a:r>
              <a:rPr lang="en-US" sz="2200" dirty="0">
                <a:solidFill>
                  <a:schemeClr val="tx1">
                    <a:lumMod val="65000"/>
                    <a:lumOff val="35000"/>
                  </a:schemeClr>
                </a:solidFill>
                <a:latin typeface="Century Gothic" panose="020B0502020202020204" pitchFamily="34" charset="0"/>
              </a:rPr>
              <a:t>FUTURE OUTLOOKS &amp; GOALS</a:t>
            </a:r>
          </a:p>
        </p:txBody>
      </p:sp>
    </p:spTree>
    <p:extLst>
      <p:ext uri="{BB962C8B-B14F-4D97-AF65-F5344CB8AC3E}">
        <p14:creationId xmlns:p14="http://schemas.microsoft.com/office/powerpoint/2010/main" val="238503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29" name="Group 28">
            <a:extLst>
              <a:ext uri="{FF2B5EF4-FFF2-40B4-BE49-F238E27FC236}">
                <a16:creationId xmlns:a16="http://schemas.microsoft.com/office/drawing/2014/main" id="{A2050AAE-EE03-C475-DE3B-4CFC3908E77E}"/>
              </a:ext>
            </a:extLst>
          </p:cNvPr>
          <p:cNvGrpSpPr/>
          <p:nvPr/>
        </p:nvGrpSpPr>
        <p:grpSpPr>
          <a:xfrm>
            <a:off x="316423" y="843603"/>
            <a:ext cx="1828800" cy="1818166"/>
            <a:chOff x="231228" y="168288"/>
            <a:chExt cx="1828800" cy="1818166"/>
          </a:xfrm>
          <a:solidFill>
            <a:srgbClr val="7030A0"/>
          </a:solidFill>
        </p:grpSpPr>
        <p:sp>
          <p:nvSpPr>
            <p:cNvPr id="30" name="Rectangle 29">
              <a:extLst>
                <a:ext uri="{FF2B5EF4-FFF2-40B4-BE49-F238E27FC236}">
                  <a16:creationId xmlns:a16="http://schemas.microsoft.com/office/drawing/2014/main" id="{610CD095-FBA8-F776-1EFA-E9AA631C6F85}"/>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GROWTH</a:t>
              </a:r>
            </a:p>
          </p:txBody>
        </p:sp>
        <p:sp>
          <p:nvSpPr>
            <p:cNvPr id="31" name="Rectangle 30">
              <a:extLst>
                <a:ext uri="{FF2B5EF4-FFF2-40B4-BE49-F238E27FC236}">
                  <a16:creationId xmlns:a16="http://schemas.microsoft.com/office/drawing/2014/main" id="{D158ED67-B0CC-B2A0-C123-7A3AE67AD04D}"/>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STATS</a:t>
              </a:r>
            </a:p>
          </p:txBody>
        </p:sp>
        <p:sp>
          <p:nvSpPr>
            <p:cNvPr id="32" name="Rectangle 31">
              <a:extLst>
                <a:ext uri="{FF2B5EF4-FFF2-40B4-BE49-F238E27FC236}">
                  <a16:creationId xmlns:a16="http://schemas.microsoft.com/office/drawing/2014/main" id="{8A3444D6-5D84-9378-6426-3C1704165202}"/>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21" name="Group 20">
            <a:extLst>
              <a:ext uri="{FF2B5EF4-FFF2-40B4-BE49-F238E27FC236}">
                <a16:creationId xmlns:a16="http://schemas.microsoft.com/office/drawing/2014/main" id="{04874B3A-BB4F-764C-AE38-22414D703BD4}"/>
              </a:ext>
            </a:extLst>
          </p:cNvPr>
          <p:cNvGrpSpPr/>
          <p:nvPr/>
        </p:nvGrpSpPr>
        <p:grpSpPr>
          <a:xfrm>
            <a:off x="540540" y="1792355"/>
            <a:ext cx="1388318" cy="750351"/>
            <a:chOff x="5754909" y="3436143"/>
            <a:chExt cx="691718" cy="373856"/>
          </a:xfrm>
          <a:solidFill>
            <a:schemeClr val="bg1">
              <a:alpha val="50000"/>
            </a:schemeClr>
          </a:solidFill>
        </p:grpSpPr>
        <p:sp>
          <p:nvSpPr>
            <p:cNvPr id="13" name="Freeform 12">
              <a:extLst>
                <a:ext uri="{FF2B5EF4-FFF2-40B4-BE49-F238E27FC236}">
                  <a16:creationId xmlns:a16="http://schemas.microsoft.com/office/drawing/2014/main" id="{48860F7D-600B-8DC6-7F81-5071D1B6CBC2}"/>
                </a:ext>
              </a:extLst>
            </p:cNvPr>
            <p:cNvSpPr/>
            <p:nvPr/>
          </p:nvSpPr>
          <p:spPr>
            <a:xfrm>
              <a:off x="6224301"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EB532DB-CD3A-F8DF-2800-FE8851E5826A}"/>
                </a:ext>
              </a:extLst>
            </p:cNvPr>
            <p:cNvSpPr/>
            <p:nvPr/>
          </p:nvSpPr>
          <p:spPr>
            <a:xfrm>
              <a:off x="5829109"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D13FA46-7C15-C094-ACDB-2D90FC2091E1}"/>
                </a:ext>
              </a:extLst>
            </p:cNvPr>
            <p:cNvSpPr/>
            <p:nvPr/>
          </p:nvSpPr>
          <p:spPr>
            <a:xfrm>
              <a:off x="6178295" y="3604449"/>
              <a:ext cx="268332" cy="148400"/>
            </a:xfrm>
            <a:custGeom>
              <a:avLst/>
              <a:gdLst>
                <a:gd name="connsiteX0" fmla="*/ 253556 w 268332"/>
                <a:gd name="connsiteY0" fmla="*/ 44101 h 148400"/>
                <a:gd name="connsiteX1" fmla="*/ 181070 w 268332"/>
                <a:gd name="connsiteY1" fmla="*/ 9526 h 148400"/>
                <a:gd name="connsiteX2" fmla="*/ 120110 w 268332"/>
                <a:gd name="connsiteY2" fmla="*/ 1 h 148400"/>
                <a:gd name="connsiteX3" fmla="*/ 59246 w 268332"/>
                <a:gd name="connsiteY3" fmla="*/ 9526 h 148400"/>
                <a:gd name="connsiteX4" fmla="*/ 3429 w 268332"/>
                <a:gd name="connsiteY4" fmla="*/ 33529 h 148400"/>
                <a:gd name="connsiteX5" fmla="*/ 0 w 268332"/>
                <a:gd name="connsiteY5" fmla="*/ 37434 h 148400"/>
                <a:gd name="connsiteX6" fmla="*/ 76200 w 268332"/>
                <a:gd name="connsiteY6" fmla="*/ 75534 h 148400"/>
                <a:gd name="connsiteX7" fmla="*/ 104013 w 268332"/>
                <a:gd name="connsiteY7" fmla="*/ 131446 h 148400"/>
                <a:gd name="connsiteX8" fmla="*/ 104013 w 268332"/>
                <a:gd name="connsiteY8" fmla="*/ 148400 h 148400"/>
                <a:gd name="connsiteX9" fmla="*/ 268319 w 268332"/>
                <a:gd name="connsiteY9" fmla="*/ 148400 h 148400"/>
                <a:gd name="connsiteX10" fmla="*/ 268319 w 268332"/>
                <a:gd name="connsiteY10" fmla="*/ 73819 h 148400"/>
                <a:gd name="connsiteX11" fmla="*/ 253556 w 268332"/>
                <a:gd name="connsiteY11" fmla="*/ 44101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32" h="148400">
                  <a:moveTo>
                    <a:pt x="253556" y="44101"/>
                  </a:moveTo>
                  <a:cubicBezTo>
                    <a:pt x="232176" y="27474"/>
                    <a:pt x="207446" y="15679"/>
                    <a:pt x="181070" y="9526"/>
                  </a:cubicBezTo>
                  <a:cubicBezTo>
                    <a:pt x="161246" y="3734"/>
                    <a:pt x="140756" y="532"/>
                    <a:pt x="120110" y="1"/>
                  </a:cubicBezTo>
                  <a:cubicBezTo>
                    <a:pt x="99448" y="-46"/>
                    <a:pt x="78906" y="3169"/>
                    <a:pt x="59246" y="9526"/>
                  </a:cubicBezTo>
                  <a:cubicBezTo>
                    <a:pt x="39570" y="14764"/>
                    <a:pt x="20765" y="22851"/>
                    <a:pt x="3429" y="33529"/>
                  </a:cubicBezTo>
                  <a:lnTo>
                    <a:pt x="0" y="37434"/>
                  </a:lnTo>
                  <a:cubicBezTo>
                    <a:pt x="27693" y="44909"/>
                    <a:pt x="53604" y="57865"/>
                    <a:pt x="76200" y="75534"/>
                  </a:cubicBezTo>
                  <a:cubicBezTo>
                    <a:pt x="93960" y="88582"/>
                    <a:pt x="104321" y="109409"/>
                    <a:pt x="104013" y="131446"/>
                  </a:cubicBezTo>
                  <a:lnTo>
                    <a:pt x="104013" y="148400"/>
                  </a:lnTo>
                  <a:lnTo>
                    <a:pt x="268319" y="148400"/>
                  </a:lnTo>
                  <a:lnTo>
                    <a:pt x="268319" y="73819"/>
                  </a:lnTo>
                  <a:cubicBezTo>
                    <a:pt x="268644" y="62075"/>
                    <a:pt x="263111" y="50937"/>
                    <a:pt x="253556" y="44101"/>
                  </a:cubicBezTo>
                  <a:close/>
                </a:path>
              </a:pathLst>
            </a:custGeom>
            <a:grpFill/>
            <a:ln w="952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03B718F2-498C-FF71-79DB-E1E732203A06}"/>
                </a:ext>
              </a:extLst>
            </p:cNvPr>
            <p:cNvSpPr/>
            <p:nvPr/>
          </p:nvSpPr>
          <p:spPr>
            <a:xfrm>
              <a:off x="5754909" y="3604449"/>
              <a:ext cx="268700" cy="148400"/>
            </a:xfrm>
            <a:custGeom>
              <a:avLst/>
              <a:gdLst>
                <a:gd name="connsiteX0" fmla="*/ 164687 w 268700"/>
                <a:gd name="connsiteY0" fmla="*/ 131446 h 148400"/>
                <a:gd name="connsiteX1" fmla="*/ 191453 w 268700"/>
                <a:gd name="connsiteY1" fmla="*/ 76486 h 148400"/>
                <a:gd name="connsiteX2" fmla="*/ 192500 w 268700"/>
                <a:gd name="connsiteY2" fmla="*/ 75534 h 148400"/>
                <a:gd name="connsiteX3" fmla="*/ 193739 w 268700"/>
                <a:gd name="connsiteY3" fmla="*/ 74677 h 148400"/>
                <a:gd name="connsiteX4" fmla="*/ 268700 w 268700"/>
                <a:gd name="connsiteY4" fmla="*/ 37529 h 148400"/>
                <a:gd name="connsiteX5" fmla="*/ 263271 w 268700"/>
                <a:gd name="connsiteY5" fmla="*/ 31338 h 148400"/>
                <a:gd name="connsiteX6" fmla="*/ 209169 w 268700"/>
                <a:gd name="connsiteY6" fmla="*/ 9526 h 148400"/>
                <a:gd name="connsiteX7" fmla="*/ 148304 w 268700"/>
                <a:gd name="connsiteY7" fmla="*/ 1 h 148400"/>
                <a:gd name="connsiteX8" fmla="*/ 87344 w 268700"/>
                <a:gd name="connsiteY8" fmla="*/ 9526 h 148400"/>
                <a:gd name="connsiteX9" fmla="*/ 14859 w 268700"/>
                <a:gd name="connsiteY9" fmla="*/ 44101 h 148400"/>
                <a:gd name="connsiteX10" fmla="*/ 0 w 268700"/>
                <a:gd name="connsiteY10" fmla="*/ 73819 h 148400"/>
                <a:gd name="connsiteX11" fmla="*/ 0 w 268700"/>
                <a:gd name="connsiteY11" fmla="*/ 148400 h 148400"/>
                <a:gd name="connsiteX12" fmla="*/ 164687 w 268700"/>
                <a:gd name="connsiteY12" fmla="*/ 148400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700" h="148400">
                  <a:moveTo>
                    <a:pt x="164687" y="131446"/>
                  </a:moveTo>
                  <a:cubicBezTo>
                    <a:pt x="164702" y="109990"/>
                    <a:pt x="174570" y="89728"/>
                    <a:pt x="191453" y="76486"/>
                  </a:cubicBezTo>
                  <a:lnTo>
                    <a:pt x="192500" y="75534"/>
                  </a:lnTo>
                  <a:lnTo>
                    <a:pt x="193739" y="74677"/>
                  </a:lnTo>
                  <a:cubicBezTo>
                    <a:pt x="216602" y="58406"/>
                    <a:pt x="241905" y="45867"/>
                    <a:pt x="268700" y="37529"/>
                  </a:cubicBezTo>
                  <a:cubicBezTo>
                    <a:pt x="266795" y="35529"/>
                    <a:pt x="264986" y="33433"/>
                    <a:pt x="263271" y="31338"/>
                  </a:cubicBezTo>
                  <a:cubicBezTo>
                    <a:pt x="246372" y="21520"/>
                    <a:pt x="228152" y="14175"/>
                    <a:pt x="209169" y="9526"/>
                  </a:cubicBezTo>
                  <a:cubicBezTo>
                    <a:pt x="189376" y="3742"/>
                    <a:pt x="168918" y="541"/>
                    <a:pt x="148304" y="1"/>
                  </a:cubicBezTo>
                  <a:cubicBezTo>
                    <a:pt x="127609" y="-53"/>
                    <a:pt x="107036" y="3162"/>
                    <a:pt x="87344" y="9526"/>
                  </a:cubicBezTo>
                  <a:cubicBezTo>
                    <a:pt x="61338" y="16700"/>
                    <a:pt x="36801" y="28404"/>
                    <a:pt x="14859" y="44101"/>
                  </a:cubicBezTo>
                  <a:cubicBezTo>
                    <a:pt x="5620" y="51212"/>
                    <a:pt x="146" y="62162"/>
                    <a:pt x="0" y="73819"/>
                  </a:cubicBezTo>
                  <a:lnTo>
                    <a:pt x="0" y="148400"/>
                  </a:lnTo>
                  <a:lnTo>
                    <a:pt x="164687" y="148400"/>
                  </a:lnTo>
                  <a:close/>
                </a:path>
              </a:pathLst>
            </a:custGeom>
            <a:grpFill/>
            <a:ln w="95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B2D94FA7-B73F-01F0-5128-0B173C96CFFE}"/>
                </a:ext>
              </a:extLst>
            </p:cNvPr>
            <p:cNvSpPr/>
            <p:nvPr/>
          </p:nvSpPr>
          <p:spPr>
            <a:xfrm>
              <a:off x="5952553" y="3662170"/>
              <a:ext cx="296525" cy="147829"/>
            </a:xfrm>
            <a:custGeom>
              <a:avLst/>
              <a:gdLst>
                <a:gd name="connsiteX0" fmla="*/ 0 w 296525"/>
                <a:gd name="connsiteY0" fmla="*/ 147830 h 147829"/>
                <a:gd name="connsiteX1" fmla="*/ 0 w 296525"/>
                <a:gd name="connsiteY1" fmla="*/ 73725 h 147829"/>
                <a:gd name="connsiteX2" fmla="*/ 14859 w 296525"/>
                <a:gd name="connsiteY2" fmla="*/ 44103 h 147829"/>
                <a:gd name="connsiteX3" fmla="*/ 87344 w 296525"/>
                <a:gd name="connsiteY3" fmla="*/ 9527 h 147829"/>
                <a:gd name="connsiteX4" fmla="*/ 148209 w 296525"/>
                <a:gd name="connsiteY4" fmla="*/ 2 h 147829"/>
                <a:gd name="connsiteX5" fmla="*/ 209169 w 296525"/>
                <a:gd name="connsiteY5" fmla="*/ 9527 h 147829"/>
                <a:gd name="connsiteX6" fmla="*/ 281654 w 296525"/>
                <a:gd name="connsiteY6" fmla="*/ 44103 h 147829"/>
                <a:gd name="connsiteX7" fmla="*/ 296513 w 296525"/>
                <a:gd name="connsiteY7" fmla="*/ 73725 h 147829"/>
                <a:gd name="connsiteX8" fmla="*/ 296513 w 296525"/>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25" h="147829">
                  <a:moveTo>
                    <a:pt x="0" y="147830"/>
                  </a:moveTo>
                  <a:lnTo>
                    <a:pt x="0" y="73725"/>
                  </a:lnTo>
                  <a:cubicBezTo>
                    <a:pt x="45" y="62070"/>
                    <a:pt x="5544" y="51107"/>
                    <a:pt x="14859" y="44103"/>
                  </a:cubicBezTo>
                  <a:cubicBezTo>
                    <a:pt x="36757" y="28332"/>
                    <a:pt x="61308" y="16621"/>
                    <a:pt x="87344" y="9527"/>
                  </a:cubicBezTo>
                  <a:cubicBezTo>
                    <a:pt x="106995" y="3128"/>
                    <a:pt x="127543" y="-88"/>
                    <a:pt x="148209" y="2"/>
                  </a:cubicBezTo>
                  <a:cubicBezTo>
                    <a:pt x="168859" y="487"/>
                    <a:pt x="189355" y="3690"/>
                    <a:pt x="209169" y="9527"/>
                  </a:cubicBezTo>
                  <a:cubicBezTo>
                    <a:pt x="235573" y="15599"/>
                    <a:pt x="260319" y="27402"/>
                    <a:pt x="281654" y="44103"/>
                  </a:cubicBezTo>
                  <a:cubicBezTo>
                    <a:pt x="291244" y="50876"/>
                    <a:pt x="296819" y="61990"/>
                    <a:pt x="296513" y="73725"/>
                  </a:cubicBezTo>
                  <a:lnTo>
                    <a:pt x="296513" y="147830"/>
                  </a:lnTo>
                  <a:close/>
                </a:path>
              </a:pathLst>
            </a:custGeom>
            <a:grpFill/>
            <a:ln w="95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157EDFD9-F8FF-A735-8A28-087F7E80998C}"/>
                </a:ext>
              </a:extLst>
            </p:cNvPr>
            <p:cNvSpPr/>
            <p:nvPr/>
          </p:nvSpPr>
          <p:spPr>
            <a:xfrm>
              <a:off x="6026658" y="3493770"/>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dirty="0"/>
            </a:p>
          </p:txBody>
        </p:sp>
      </p:grpSp>
      <p:grpSp>
        <p:nvGrpSpPr>
          <p:cNvPr id="33" name="Group 32">
            <a:extLst>
              <a:ext uri="{FF2B5EF4-FFF2-40B4-BE49-F238E27FC236}">
                <a16:creationId xmlns:a16="http://schemas.microsoft.com/office/drawing/2014/main" id="{5A02BA32-9F4E-7ABE-0A4C-228260EEA566}"/>
              </a:ext>
            </a:extLst>
          </p:cNvPr>
          <p:cNvGrpSpPr/>
          <p:nvPr/>
        </p:nvGrpSpPr>
        <p:grpSpPr>
          <a:xfrm>
            <a:off x="326484" y="2305677"/>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3974165"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1. EXECUTIVE SUMMARY</a:t>
            </a:r>
          </a:p>
        </p:txBody>
      </p:sp>
      <p:sp>
        <p:nvSpPr>
          <p:cNvPr id="8" name="TextBox 7">
            <a:extLst>
              <a:ext uri="{FF2B5EF4-FFF2-40B4-BE49-F238E27FC236}">
                <a16:creationId xmlns:a16="http://schemas.microsoft.com/office/drawing/2014/main" id="{71EF2437-02D2-FF00-9E43-2065F62B717D}"/>
              </a:ext>
            </a:extLst>
          </p:cNvPr>
          <p:cNvSpPr txBox="1"/>
          <p:nvPr/>
        </p:nvSpPr>
        <p:spPr>
          <a:xfrm>
            <a:off x="316423" y="4105515"/>
            <a:ext cx="11419948" cy="430887"/>
          </a:xfrm>
          <a:prstGeom prst="rect">
            <a:avLst/>
          </a:prstGeom>
          <a:noFill/>
        </p:spPr>
        <p:txBody>
          <a:bodyPr wrap="square">
            <a:spAutoFit/>
          </a:bodyPr>
          <a:lstStyle/>
          <a:p>
            <a:r>
              <a:rPr lang="en-US" sz="2200" dirty="0">
                <a:solidFill>
                  <a:srgbClr val="000000"/>
                </a:solidFill>
                <a:latin typeface="Century Gothic" panose="020B0502020202020204" pitchFamily="34" charset="0"/>
              </a:rPr>
              <a:t>Content ..</a:t>
            </a:r>
            <a:r>
              <a:rPr lang="en-US" sz="2200" b="0" i="0" u="none" strike="noStrike" dirty="0">
                <a:solidFill>
                  <a:srgbClr val="000000"/>
                </a:solidFill>
                <a:effectLst/>
                <a:latin typeface="Century Gothic" panose="020B0502020202020204" pitchFamily="34" charset="0"/>
              </a:rPr>
              <a:t>.</a:t>
            </a:r>
            <a:endParaRPr lang="en-US" sz="2200" dirty="0">
              <a:latin typeface="Century Gothic" panose="020B0502020202020204" pitchFamily="34" charset="0"/>
            </a:endParaRPr>
          </a:p>
        </p:txBody>
      </p:sp>
    </p:spTree>
    <p:extLst>
      <p:ext uri="{BB962C8B-B14F-4D97-AF65-F5344CB8AC3E}">
        <p14:creationId xmlns:p14="http://schemas.microsoft.com/office/powerpoint/2010/main" val="234869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29" name="Group 28">
            <a:extLst>
              <a:ext uri="{FF2B5EF4-FFF2-40B4-BE49-F238E27FC236}">
                <a16:creationId xmlns:a16="http://schemas.microsoft.com/office/drawing/2014/main" id="{A2050AAE-EE03-C475-DE3B-4CFC3908E77E}"/>
              </a:ext>
            </a:extLst>
          </p:cNvPr>
          <p:cNvGrpSpPr/>
          <p:nvPr/>
        </p:nvGrpSpPr>
        <p:grpSpPr>
          <a:xfrm>
            <a:off x="316423" y="843603"/>
            <a:ext cx="1828800" cy="1818166"/>
            <a:chOff x="231228" y="168288"/>
            <a:chExt cx="1828800" cy="1818166"/>
          </a:xfrm>
          <a:solidFill>
            <a:schemeClr val="accent6"/>
          </a:solidFill>
        </p:grpSpPr>
        <p:sp>
          <p:nvSpPr>
            <p:cNvPr id="30" name="Rectangle 29">
              <a:extLst>
                <a:ext uri="{FF2B5EF4-FFF2-40B4-BE49-F238E27FC236}">
                  <a16:creationId xmlns:a16="http://schemas.microsoft.com/office/drawing/2014/main" id="{610CD095-FBA8-F776-1EFA-E9AA631C6F85}"/>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CLIENTS</a:t>
              </a:r>
            </a:p>
          </p:txBody>
        </p:sp>
        <p:sp>
          <p:nvSpPr>
            <p:cNvPr id="31" name="Rectangle 30">
              <a:extLst>
                <a:ext uri="{FF2B5EF4-FFF2-40B4-BE49-F238E27FC236}">
                  <a16:creationId xmlns:a16="http://schemas.microsoft.com/office/drawing/2014/main" id="{D158ED67-B0CC-B2A0-C123-7A3AE67AD04D}"/>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STAT</a:t>
              </a:r>
            </a:p>
          </p:txBody>
        </p:sp>
        <p:sp>
          <p:nvSpPr>
            <p:cNvPr id="32" name="Rectangle 31">
              <a:extLst>
                <a:ext uri="{FF2B5EF4-FFF2-40B4-BE49-F238E27FC236}">
                  <a16:creationId xmlns:a16="http://schemas.microsoft.com/office/drawing/2014/main" id="{8A3444D6-5D84-9378-6426-3C1704165202}"/>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33" name="Group 32">
            <a:extLst>
              <a:ext uri="{FF2B5EF4-FFF2-40B4-BE49-F238E27FC236}">
                <a16:creationId xmlns:a16="http://schemas.microsoft.com/office/drawing/2014/main" id="{5A02BA32-9F4E-7ABE-0A4C-228260EEA566}"/>
              </a:ext>
            </a:extLst>
          </p:cNvPr>
          <p:cNvGrpSpPr/>
          <p:nvPr/>
        </p:nvGrpSpPr>
        <p:grpSpPr>
          <a:xfrm>
            <a:off x="326484" y="2305677"/>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5328703"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2. CLIENT PORTFOLIO OVERVIEW</a:t>
            </a:r>
          </a:p>
        </p:txBody>
      </p:sp>
      <p:pic>
        <p:nvPicPr>
          <p:cNvPr id="4" name="Graphic 3" descr="Group of people outline">
            <a:extLst>
              <a:ext uri="{FF2B5EF4-FFF2-40B4-BE49-F238E27FC236}">
                <a16:creationId xmlns:a16="http://schemas.microsoft.com/office/drawing/2014/main" id="{D0A61D9B-B94F-268D-2185-D1A055E02C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191" y="1655213"/>
            <a:ext cx="914400" cy="914400"/>
          </a:xfrm>
          <a:prstGeom prst="rect">
            <a:avLst/>
          </a:prstGeom>
        </p:spPr>
      </p:pic>
      <p:sp>
        <p:nvSpPr>
          <p:cNvPr id="3" name="TextBox 2">
            <a:extLst>
              <a:ext uri="{FF2B5EF4-FFF2-40B4-BE49-F238E27FC236}">
                <a16:creationId xmlns:a16="http://schemas.microsoft.com/office/drawing/2014/main" id="{5DE882C5-8D95-D05E-DD6B-2262E2E39DF6}"/>
              </a:ext>
            </a:extLst>
          </p:cNvPr>
          <p:cNvSpPr txBox="1"/>
          <p:nvPr/>
        </p:nvSpPr>
        <p:spPr>
          <a:xfrm>
            <a:off x="316423" y="4105515"/>
            <a:ext cx="11419948" cy="430887"/>
          </a:xfrm>
          <a:prstGeom prst="rect">
            <a:avLst/>
          </a:prstGeom>
          <a:noFill/>
        </p:spPr>
        <p:txBody>
          <a:bodyPr wrap="square">
            <a:spAutoFit/>
          </a:bodyPr>
          <a:lstStyle/>
          <a:p>
            <a:r>
              <a:rPr lang="en-US" sz="2200" dirty="0">
                <a:solidFill>
                  <a:srgbClr val="000000"/>
                </a:solidFill>
                <a:latin typeface="Century Gothic" panose="020B0502020202020204" pitchFamily="34" charset="0"/>
              </a:rPr>
              <a:t>Content ..</a:t>
            </a:r>
            <a:r>
              <a:rPr lang="en-US" sz="2200" b="0" i="0" u="none" strike="noStrike" dirty="0">
                <a:solidFill>
                  <a:srgbClr val="000000"/>
                </a:solidFill>
                <a:effectLst/>
                <a:latin typeface="Century Gothic" panose="020B0502020202020204" pitchFamily="34" charset="0"/>
              </a:rPr>
              <a:t>.</a:t>
            </a:r>
            <a:endParaRPr lang="en-US" sz="2200" dirty="0">
              <a:latin typeface="Century Gothic" panose="020B0502020202020204" pitchFamily="34" charset="0"/>
            </a:endParaRPr>
          </a:p>
        </p:txBody>
      </p:sp>
    </p:spTree>
    <p:extLst>
      <p:ext uri="{BB962C8B-B14F-4D97-AF65-F5344CB8AC3E}">
        <p14:creationId xmlns:p14="http://schemas.microsoft.com/office/powerpoint/2010/main" val="289541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33" name="Group 32">
            <a:extLst>
              <a:ext uri="{FF2B5EF4-FFF2-40B4-BE49-F238E27FC236}">
                <a16:creationId xmlns:a16="http://schemas.microsoft.com/office/drawing/2014/main" id="{5A02BA32-9F4E-7ABE-0A4C-228260EEA566}"/>
              </a:ext>
            </a:extLst>
          </p:cNvPr>
          <p:cNvGrpSpPr/>
          <p:nvPr/>
        </p:nvGrpSpPr>
        <p:grpSpPr>
          <a:xfrm>
            <a:off x="326484" y="2305677"/>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4395755"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3. CAMPAIGN SUMMARIES</a:t>
            </a:r>
          </a:p>
        </p:txBody>
      </p:sp>
      <p:grpSp>
        <p:nvGrpSpPr>
          <p:cNvPr id="15" name="Group 14">
            <a:extLst>
              <a:ext uri="{FF2B5EF4-FFF2-40B4-BE49-F238E27FC236}">
                <a16:creationId xmlns:a16="http://schemas.microsoft.com/office/drawing/2014/main" id="{C59BB7B1-35AC-5A8E-45F6-996C45D5B8A4}"/>
              </a:ext>
            </a:extLst>
          </p:cNvPr>
          <p:cNvGrpSpPr/>
          <p:nvPr/>
        </p:nvGrpSpPr>
        <p:grpSpPr>
          <a:xfrm>
            <a:off x="283747" y="2218838"/>
            <a:ext cx="1827784" cy="356345"/>
            <a:chOff x="165305" y="1630106"/>
            <a:chExt cx="1827784" cy="356345"/>
          </a:xfrm>
        </p:grpSpPr>
        <p:sp>
          <p:nvSpPr>
            <p:cNvPr id="16" name="Right Triangle 15">
              <a:extLst>
                <a:ext uri="{FF2B5EF4-FFF2-40B4-BE49-F238E27FC236}">
                  <a16:creationId xmlns:a16="http://schemas.microsoft.com/office/drawing/2014/main" id="{64830E28-E52C-B62A-A4A2-2EE4CBF5FA32}"/>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id="{7738C4A8-FEAD-17CB-0030-17F30E03D5B8}"/>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AACF6CBB-ADFF-935B-DE4B-B9F451FECC15}"/>
              </a:ext>
            </a:extLst>
          </p:cNvPr>
          <p:cNvGrpSpPr/>
          <p:nvPr/>
        </p:nvGrpSpPr>
        <p:grpSpPr>
          <a:xfrm>
            <a:off x="317551" y="839210"/>
            <a:ext cx="1828800" cy="1818166"/>
            <a:chOff x="231228" y="168288"/>
            <a:chExt cx="1828800" cy="1818166"/>
          </a:xfrm>
          <a:solidFill>
            <a:srgbClr val="C023C9"/>
          </a:solidFill>
        </p:grpSpPr>
        <p:sp>
          <p:nvSpPr>
            <p:cNvPr id="19" name="Rectangle 18">
              <a:extLst>
                <a:ext uri="{FF2B5EF4-FFF2-40B4-BE49-F238E27FC236}">
                  <a16:creationId xmlns:a16="http://schemas.microsoft.com/office/drawing/2014/main" id="{C919200A-48F9-E6BA-43F7-06C96A6F2262}"/>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CAMPAIGNS</a:t>
              </a:r>
            </a:p>
          </p:txBody>
        </p:sp>
        <p:sp>
          <p:nvSpPr>
            <p:cNvPr id="20" name="Rectangle 19">
              <a:extLst>
                <a:ext uri="{FF2B5EF4-FFF2-40B4-BE49-F238E27FC236}">
                  <a16:creationId xmlns:a16="http://schemas.microsoft.com/office/drawing/2014/main" id="{240492B6-2D13-56DE-DD30-431017CE00F9}"/>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STAT</a:t>
              </a:r>
            </a:p>
          </p:txBody>
        </p:sp>
        <p:sp>
          <p:nvSpPr>
            <p:cNvPr id="21" name="Rectangle 20">
              <a:extLst>
                <a:ext uri="{FF2B5EF4-FFF2-40B4-BE49-F238E27FC236}">
                  <a16:creationId xmlns:a16="http://schemas.microsoft.com/office/drawing/2014/main" id="{5895308E-9705-57BE-ABE0-5B31EA7EEFC7}"/>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pic>
        <p:nvPicPr>
          <p:cNvPr id="22" name="Graphic 21" descr="Document with solid fill">
            <a:extLst>
              <a:ext uri="{FF2B5EF4-FFF2-40B4-BE49-F238E27FC236}">
                <a16:creationId xmlns:a16="http://schemas.microsoft.com/office/drawing/2014/main" id="{730C81E3-21B9-CCC1-9C8F-34DC9C2DA5F8}"/>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885212" y="1882819"/>
            <a:ext cx="692859" cy="692859"/>
          </a:xfrm>
          <a:prstGeom prst="rect">
            <a:avLst/>
          </a:prstGeom>
        </p:spPr>
      </p:pic>
      <p:grpSp>
        <p:nvGrpSpPr>
          <p:cNvPr id="23" name="Group 22">
            <a:extLst>
              <a:ext uri="{FF2B5EF4-FFF2-40B4-BE49-F238E27FC236}">
                <a16:creationId xmlns:a16="http://schemas.microsoft.com/office/drawing/2014/main" id="{864EF517-C6CA-EF0F-6F96-FC7453D850EE}"/>
              </a:ext>
            </a:extLst>
          </p:cNvPr>
          <p:cNvGrpSpPr/>
          <p:nvPr/>
        </p:nvGrpSpPr>
        <p:grpSpPr>
          <a:xfrm>
            <a:off x="314569" y="2301030"/>
            <a:ext cx="1827784" cy="356345"/>
            <a:chOff x="165305" y="1630106"/>
            <a:chExt cx="1827784" cy="356345"/>
          </a:xfrm>
        </p:grpSpPr>
        <p:sp>
          <p:nvSpPr>
            <p:cNvPr id="24" name="Right Triangle 23">
              <a:extLst>
                <a:ext uri="{FF2B5EF4-FFF2-40B4-BE49-F238E27FC236}">
                  <a16:creationId xmlns:a16="http://schemas.microsoft.com/office/drawing/2014/main" id="{199F11D9-D029-23EC-0A05-DE733F3FFBBF}"/>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8D244ED9-1309-4C44-847B-FA3C21DBF60F}"/>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6679DC69-CC9A-4861-E6B7-3109DEA0F569}"/>
              </a:ext>
            </a:extLst>
          </p:cNvPr>
          <p:cNvSpPr txBox="1"/>
          <p:nvPr/>
        </p:nvSpPr>
        <p:spPr>
          <a:xfrm>
            <a:off x="316423" y="4105515"/>
            <a:ext cx="11419948" cy="430887"/>
          </a:xfrm>
          <a:prstGeom prst="rect">
            <a:avLst/>
          </a:prstGeom>
          <a:noFill/>
        </p:spPr>
        <p:txBody>
          <a:bodyPr wrap="square">
            <a:spAutoFit/>
          </a:bodyPr>
          <a:lstStyle/>
          <a:p>
            <a:r>
              <a:rPr lang="en-US" sz="2200" dirty="0">
                <a:solidFill>
                  <a:srgbClr val="000000"/>
                </a:solidFill>
                <a:latin typeface="Century Gothic" panose="020B0502020202020204" pitchFamily="34" charset="0"/>
              </a:rPr>
              <a:t>Content ..</a:t>
            </a:r>
            <a:r>
              <a:rPr lang="en-US" sz="2200" b="0" i="0" u="none" strike="noStrike" dirty="0">
                <a:solidFill>
                  <a:srgbClr val="000000"/>
                </a:solidFill>
                <a:effectLst/>
                <a:latin typeface="Century Gothic" panose="020B0502020202020204" pitchFamily="34" charset="0"/>
              </a:rPr>
              <a:t>.</a:t>
            </a:r>
            <a:endParaRPr lang="en-US" sz="2200" dirty="0">
              <a:latin typeface="Century Gothic" panose="020B0502020202020204" pitchFamily="34" charset="0"/>
            </a:endParaRPr>
          </a:p>
        </p:txBody>
      </p:sp>
    </p:spTree>
    <p:extLst>
      <p:ext uri="{BB962C8B-B14F-4D97-AF65-F5344CB8AC3E}">
        <p14:creationId xmlns:p14="http://schemas.microsoft.com/office/powerpoint/2010/main" val="159104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33" name="Group 32">
            <a:extLst>
              <a:ext uri="{FF2B5EF4-FFF2-40B4-BE49-F238E27FC236}">
                <a16:creationId xmlns:a16="http://schemas.microsoft.com/office/drawing/2014/main" id="{5A02BA32-9F4E-7ABE-0A4C-228260EEA566}"/>
              </a:ext>
            </a:extLst>
          </p:cNvPr>
          <p:cNvGrpSpPr/>
          <p:nvPr/>
        </p:nvGrpSpPr>
        <p:grpSpPr>
          <a:xfrm>
            <a:off x="326484" y="2305677"/>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4474302"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4. PERFORMANCE METRICS</a:t>
            </a:r>
          </a:p>
        </p:txBody>
      </p:sp>
      <p:grpSp>
        <p:nvGrpSpPr>
          <p:cNvPr id="15" name="Group 14">
            <a:extLst>
              <a:ext uri="{FF2B5EF4-FFF2-40B4-BE49-F238E27FC236}">
                <a16:creationId xmlns:a16="http://schemas.microsoft.com/office/drawing/2014/main" id="{C59BB7B1-35AC-5A8E-45F6-996C45D5B8A4}"/>
              </a:ext>
            </a:extLst>
          </p:cNvPr>
          <p:cNvGrpSpPr/>
          <p:nvPr/>
        </p:nvGrpSpPr>
        <p:grpSpPr>
          <a:xfrm>
            <a:off x="283747" y="2218838"/>
            <a:ext cx="1827784" cy="356345"/>
            <a:chOff x="165305" y="1630106"/>
            <a:chExt cx="1827784" cy="356345"/>
          </a:xfrm>
        </p:grpSpPr>
        <p:sp>
          <p:nvSpPr>
            <p:cNvPr id="16" name="Right Triangle 15">
              <a:extLst>
                <a:ext uri="{FF2B5EF4-FFF2-40B4-BE49-F238E27FC236}">
                  <a16:creationId xmlns:a16="http://schemas.microsoft.com/office/drawing/2014/main" id="{64830E28-E52C-B62A-A4A2-2EE4CBF5FA32}"/>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id="{7738C4A8-FEAD-17CB-0030-17F30E03D5B8}"/>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864EF517-C6CA-EF0F-6F96-FC7453D850EE}"/>
              </a:ext>
            </a:extLst>
          </p:cNvPr>
          <p:cNvGrpSpPr/>
          <p:nvPr/>
        </p:nvGrpSpPr>
        <p:grpSpPr>
          <a:xfrm>
            <a:off x="314569" y="2301030"/>
            <a:ext cx="1827784" cy="356345"/>
            <a:chOff x="165305" y="1630106"/>
            <a:chExt cx="1827784" cy="356345"/>
          </a:xfrm>
        </p:grpSpPr>
        <p:sp>
          <p:nvSpPr>
            <p:cNvPr id="24" name="Right Triangle 23">
              <a:extLst>
                <a:ext uri="{FF2B5EF4-FFF2-40B4-BE49-F238E27FC236}">
                  <a16:creationId xmlns:a16="http://schemas.microsoft.com/office/drawing/2014/main" id="{199F11D9-D029-23EC-0A05-DE733F3FFBBF}"/>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8D244ED9-1309-4C44-847B-FA3C21DBF60F}"/>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56002BB3-3F69-E425-D02D-36C0E1006FB0}"/>
              </a:ext>
            </a:extLst>
          </p:cNvPr>
          <p:cNvGrpSpPr/>
          <p:nvPr/>
        </p:nvGrpSpPr>
        <p:grpSpPr>
          <a:xfrm>
            <a:off x="325468" y="859129"/>
            <a:ext cx="1828800" cy="1818166"/>
            <a:chOff x="231228" y="168288"/>
            <a:chExt cx="1828800" cy="1818166"/>
          </a:xfrm>
          <a:solidFill>
            <a:srgbClr val="006863"/>
          </a:solidFill>
        </p:grpSpPr>
        <p:sp>
          <p:nvSpPr>
            <p:cNvPr id="35" name="Rectangle 34">
              <a:extLst>
                <a:ext uri="{FF2B5EF4-FFF2-40B4-BE49-F238E27FC236}">
                  <a16:creationId xmlns:a16="http://schemas.microsoft.com/office/drawing/2014/main" id="{F8139C6B-3BDA-3954-B561-29B549D95148}"/>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METRICS</a:t>
              </a:r>
            </a:p>
          </p:txBody>
        </p:sp>
        <p:sp>
          <p:nvSpPr>
            <p:cNvPr id="36" name="Rectangle 35">
              <a:extLst>
                <a:ext uri="{FF2B5EF4-FFF2-40B4-BE49-F238E27FC236}">
                  <a16:creationId xmlns:a16="http://schemas.microsoft.com/office/drawing/2014/main" id="{0A3F3C39-07A6-C95E-A143-BF881A0718A9}"/>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STAT</a:t>
              </a:r>
            </a:p>
          </p:txBody>
        </p:sp>
        <p:sp>
          <p:nvSpPr>
            <p:cNvPr id="37" name="Rectangle 36">
              <a:extLst>
                <a:ext uri="{FF2B5EF4-FFF2-40B4-BE49-F238E27FC236}">
                  <a16:creationId xmlns:a16="http://schemas.microsoft.com/office/drawing/2014/main" id="{2919DC81-E106-B8CA-E3A1-24F24C624496}"/>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39" name="Group 38">
            <a:extLst>
              <a:ext uri="{FF2B5EF4-FFF2-40B4-BE49-F238E27FC236}">
                <a16:creationId xmlns:a16="http://schemas.microsoft.com/office/drawing/2014/main" id="{0AD5C0D8-EFB2-7F79-A228-EAA5DD4ECD6B}"/>
              </a:ext>
            </a:extLst>
          </p:cNvPr>
          <p:cNvGrpSpPr/>
          <p:nvPr/>
        </p:nvGrpSpPr>
        <p:grpSpPr>
          <a:xfrm>
            <a:off x="321852" y="2336269"/>
            <a:ext cx="1827784" cy="356345"/>
            <a:chOff x="165305" y="1630106"/>
            <a:chExt cx="1827784" cy="356345"/>
          </a:xfrm>
        </p:grpSpPr>
        <p:sp>
          <p:nvSpPr>
            <p:cNvPr id="40" name="Right Triangle 39">
              <a:extLst>
                <a:ext uri="{FF2B5EF4-FFF2-40B4-BE49-F238E27FC236}">
                  <a16:creationId xmlns:a16="http://schemas.microsoft.com/office/drawing/2014/main" id="{B3282737-C5E0-EE7F-9EFB-E7CA495559B3}"/>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ight Triangle 40">
              <a:extLst>
                <a:ext uri="{FF2B5EF4-FFF2-40B4-BE49-F238E27FC236}">
                  <a16:creationId xmlns:a16="http://schemas.microsoft.com/office/drawing/2014/main" id="{1825A4D4-47FD-32AC-05C6-CCDD15A731FF}"/>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List outline">
            <a:extLst>
              <a:ext uri="{FF2B5EF4-FFF2-40B4-BE49-F238E27FC236}">
                <a16:creationId xmlns:a16="http://schemas.microsoft.com/office/drawing/2014/main" id="{F43F2C98-E059-3952-D8E8-D83B06EBFA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0143" y="1778214"/>
            <a:ext cx="914400" cy="914400"/>
          </a:xfrm>
          <a:prstGeom prst="rect">
            <a:avLst/>
          </a:prstGeom>
        </p:spPr>
      </p:pic>
      <p:sp>
        <p:nvSpPr>
          <p:cNvPr id="3" name="TextBox 2">
            <a:extLst>
              <a:ext uri="{FF2B5EF4-FFF2-40B4-BE49-F238E27FC236}">
                <a16:creationId xmlns:a16="http://schemas.microsoft.com/office/drawing/2014/main" id="{5A3B2CD0-A705-C9AF-C499-3FC2EA281FA8}"/>
              </a:ext>
            </a:extLst>
          </p:cNvPr>
          <p:cNvSpPr txBox="1"/>
          <p:nvPr/>
        </p:nvSpPr>
        <p:spPr>
          <a:xfrm>
            <a:off x="316423" y="4105515"/>
            <a:ext cx="11419948" cy="430887"/>
          </a:xfrm>
          <a:prstGeom prst="rect">
            <a:avLst/>
          </a:prstGeom>
          <a:noFill/>
        </p:spPr>
        <p:txBody>
          <a:bodyPr wrap="square">
            <a:spAutoFit/>
          </a:bodyPr>
          <a:lstStyle/>
          <a:p>
            <a:r>
              <a:rPr lang="en-US" sz="2200" dirty="0">
                <a:solidFill>
                  <a:srgbClr val="000000"/>
                </a:solidFill>
                <a:latin typeface="Century Gothic" panose="020B0502020202020204" pitchFamily="34" charset="0"/>
              </a:rPr>
              <a:t>Content ..</a:t>
            </a:r>
            <a:r>
              <a:rPr lang="en-US" sz="2200" b="0" i="0" u="none" strike="noStrike" dirty="0">
                <a:solidFill>
                  <a:srgbClr val="000000"/>
                </a:solidFill>
                <a:effectLst/>
                <a:latin typeface="Century Gothic" panose="020B0502020202020204" pitchFamily="34" charset="0"/>
              </a:rPr>
              <a:t>.</a:t>
            </a:r>
            <a:endParaRPr lang="en-US" sz="2200" dirty="0">
              <a:latin typeface="Century Gothic" panose="020B0502020202020204" pitchFamily="34" charset="0"/>
            </a:endParaRPr>
          </a:p>
        </p:txBody>
      </p:sp>
    </p:spTree>
    <p:extLst>
      <p:ext uri="{BB962C8B-B14F-4D97-AF65-F5344CB8AC3E}">
        <p14:creationId xmlns:p14="http://schemas.microsoft.com/office/powerpoint/2010/main" val="271760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8C37FEFC-1092-5701-B016-8E1EFEC0AF64}"/>
              </a:ext>
            </a:extLst>
          </p:cNvPr>
          <p:cNvGrpSpPr/>
          <p:nvPr/>
        </p:nvGrpSpPr>
        <p:grpSpPr>
          <a:xfrm>
            <a:off x="328119" y="869131"/>
            <a:ext cx="1828800" cy="1818166"/>
            <a:chOff x="231228" y="168288"/>
            <a:chExt cx="1828800" cy="1818166"/>
          </a:xfrm>
        </p:grpSpPr>
        <p:sp>
          <p:nvSpPr>
            <p:cNvPr id="4" name="Rectangle 3">
              <a:extLst>
                <a:ext uri="{FF2B5EF4-FFF2-40B4-BE49-F238E27FC236}">
                  <a16:creationId xmlns:a16="http://schemas.microsoft.com/office/drawing/2014/main" id="{48597412-750C-1497-3C50-BB4822C83C05}"/>
                </a:ext>
              </a:extLst>
            </p:cNvPr>
            <p:cNvSpPr/>
            <p:nvPr/>
          </p:nvSpPr>
          <p:spPr>
            <a:xfrm>
              <a:off x="231228" y="168288"/>
              <a:ext cx="1828800" cy="36576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OVERVIEW</a:t>
              </a:r>
            </a:p>
          </p:txBody>
        </p:sp>
        <p:sp>
          <p:nvSpPr>
            <p:cNvPr id="6" name="Rectangle 5">
              <a:extLst>
                <a:ext uri="{FF2B5EF4-FFF2-40B4-BE49-F238E27FC236}">
                  <a16:creationId xmlns:a16="http://schemas.microsoft.com/office/drawing/2014/main" id="{3D167E7B-C53E-A728-0B78-0D225A366497}"/>
                </a:ext>
              </a:extLst>
            </p:cNvPr>
            <p:cNvSpPr/>
            <p:nvPr/>
          </p:nvSpPr>
          <p:spPr>
            <a:xfrm>
              <a:off x="231228" y="526567"/>
              <a:ext cx="1828800" cy="545487"/>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STAT</a:t>
              </a:r>
            </a:p>
          </p:txBody>
        </p:sp>
        <p:sp>
          <p:nvSpPr>
            <p:cNvPr id="9" name="Rectangle 8">
              <a:extLst>
                <a:ext uri="{FF2B5EF4-FFF2-40B4-BE49-F238E27FC236}">
                  <a16:creationId xmlns:a16="http://schemas.microsoft.com/office/drawing/2014/main" id="{6A850503-6773-4E95-2623-450253611AC0}"/>
                </a:ext>
              </a:extLst>
            </p:cNvPr>
            <p:cNvSpPr/>
            <p:nvPr/>
          </p:nvSpPr>
          <p:spPr>
            <a:xfrm>
              <a:off x="231228" y="1072054"/>
              <a:ext cx="1828800" cy="91440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11" name="Group 10">
            <a:extLst>
              <a:ext uri="{FF2B5EF4-FFF2-40B4-BE49-F238E27FC236}">
                <a16:creationId xmlns:a16="http://schemas.microsoft.com/office/drawing/2014/main" id="{C098526A-A715-A9D5-AF4D-FF87B3763ECA}"/>
              </a:ext>
            </a:extLst>
          </p:cNvPr>
          <p:cNvGrpSpPr/>
          <p:nvPr/>
        </p:nvGrpSpPr>
        <p:grpSpPr>
          <a:xfrm>
            <a:off x="338061" y="2331205"/>
            <a:ext cx="1827784" cy="356345"/>
            <a:chOff x="165305" y="1630106"/>
            <a:chExt cx="1827784" cy="356345"/>
          </a:xfrm>
        </p:grpSpPr>
        <p:sp>
          <p:nvSpPr>
            <p:cNvPr id="12" name="Right Triangle 11">
              <a:extLst>
                <a:ext uri="{FF2B5EF4-FFF2-40B4-BE49-F238E27FC236}">
                  <a16:creationId xmlns:a16="http://schemas.microsoft.com/office/drawing/2014/main" id="{BC472848-1130-0165-BE8B-63C3700D76D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955484D4-1DA4-13DA-ED4F-9021F44A9E5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4087979"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5. FINANCIAL OVERVIEW</a:t>
            </a:r>
          </a:p>
        </p:txBody>
      </p:sp>
      <p:pic>
        <p:nvPicPr>
          <p:cNvPr id="43" name="Graphic 42" descr="Abacus outline">
            <a:extLst>
              <a:ext uri="{FF2B5EF4-FFF2-40B4-BE49-F238E27FC236}">
                <a16:creationId xmlns:a16="http://schemas.microsoft.com/office/drawing/2014/main" id="{F43F2C98-E059-3952-D8E8-D83B06EBFAA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60143" y="1778214"/>
            <a:ext cx="914400" cy="914400"/>
          </a:xfrm>
          <a:prstGeom prst="rect">
            <a:avLst/>
          </a:prstGeom>
        </p:spPr>
      </p:pic>
      <p:sp>
        <p:nvSpPr>
          <p:cNvPr id="10" name="TextBox 9">
            <a:extLst>
              <a:ext uri="{FF2B5EF4-FFF2-40B4-BE49-F238E27FC236}">
                <a16:creationId xmlns:a16="http://schemas.microsoft.com/office/drawing/2014/main" id="{61EF6C85-38F4-BAA3-9869-2F96DA12AF38}"/>
              </a:ext>
            </a:extLst>
          </p:cNvPr>
          <p:cNvSpPr txBox="1"/>
          <p:nvPr/>
        </p:nvSpPr>
        <p:spPr>
          <a:xfrm>
            <a:off x="316423" y="4105515"/>
            <a:ext cx="11419948" cy="430887"/>
          </a:xfrm>
          <a:prstGeom prst="rect">
            <a:avLst/>
          </a:prstGeom>
          <a:noFill/>
        </p:spPr>
        <p:txBody>
          <a:bodyPr wrap="square">
            <a:spAutoFit/>
          </a:bodyPr>
          <a:lstStyle/>
          <a:p>
            <a:r>
              <a:rPr lang="en-US" sz="2200" dirty="0">
                <a:solidFill>
                  <a:srgbClr val="000000"/>
                </a:solidFill>
                <a:latin typeface="Century Gothic" panose="020B0502020202020204" pitchFamily="34" charset="0"/>
              </a:rPr>
              <a:t>Content ..</a:t>
            </a:r>
            <a:r>
              <a:rPr lang="en-US" sz="2200" b="0" i="0" u="none" strike="noStrike" dirty="0">
                <a:solidFill>
                  <a:srgbClr val="000000"/>
                </a:solidFill>
                <a:effectLst/>
                <a:latin typeface="Century Gothic" panose="020B0502020202020204" pitchFamily="34" charset="0"/>
              </a:rPr>
              <a:t>.</a:t>
            </a:r>
            <a:endParaRPr lang="en-US" sz="2200" dirty="0">
              <a:latin typeface="Century Gothic" panose="020B0502020202020204" pitchFamily="34" charset="0"/>
            </a:endParaRPr>
          </a:p>
        </p:txBody>
      </p:sp>
    </p:spTree>
    <p:extLst>
      <p:ext uri="{BB962C8B-B14F-4D97-AF65-F5344CB8AC3E}">
        <p14:creationId xmlns:p14="http://schemas.microsoft.com/office/powerpoint/2010/main" val="145261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8C37FEFC-1092-5701-B016-8E1EFEC0AF64}"/>
              </a:ext>
            </a:extLst>
          </p:cNvPr>
          <p:cNvGrpSpPr/>
          <p:nvPr/>
        </p:nvGrpSpPr>
        <p:grpSpPr>
          <a:xfrm>
            <a:off x="328119" y="869131"/>
            <a:ext cx="1828800" cy="1818166"/>
            <a:chOff x="231228" y="168288"/>
            <a:chExt cx="1828800" cy="1818166"/>
          </a:xfrm>
          <a:solidFill>
            <a:schemeClr val="accent4"/>
          </a:solidFill>
        </p:grpSpPr>
        <p:sp>
          <p:nvSpPr>
            <p:cNvPr id="4" name="Rectangle 3">
              <a:extLst>
                <a:ext uri="{FF2B5EF4-FFF2-40B4-BE49-F238E27FC236}">
                  <a16:creationId xmlns:a16="http://schemas.microsoft.com/office/drawing/2014/main" id="{48597412-750C-1497-3C50-BB4822C83C05}"/>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UPDATES</a:t>
              </a:r>
            </a:p>
          </p:txBody>
        </p:sp>
        <p:sp>
          <p:nvSpPr>
            <p:cNvPr id="6" name="Rectangle 5">
              <a:extLst>
                <a:ext uri="{FF2B5EF4-FFF2-40B4-BE49-F238E27FC236}">
                  <a16:creationId xmlns:a16="http://schemas.microsoft.com/office/drawing/2014/main" id="{3D167E7B-C53E-A728-0B78-0D225A366497}"/>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STAT</a:t>
              </a:r>
            </a:p>
          </p:txBody>
        </p:sp>
        <p:sp>
          <p:nvSpPr>
            <p:cNvPr id="9" name="Rectangle 8">
              <a:extLst>
                <a:ext uri="{FF2B5EF4-FFF2-40B4-BE49-F238E27FC236}">
                  <a16:creationId xmlns:a16="http://schemas.microsoft.com/office/drawing/2014/main" id="{6A850503-6773-4E95-2623-450253611AC0}"/>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11" name="Group 10">
            <a:extLst>
              <a:ext uri="{FF2B5EF4-FFF2-40B4-BE49-F238E27FC236}">
                <a16:creationId xmlns:a16="http://schemas.microsoft.com/office/drawing/2014/main" id="{C098526A-A715-A9D5-AF4D-FF87B3763ECA}"/>
              </a:ext>
            </a:extLst>
          </p:cNvPr>
          <p:cNvGrpSpPr/>
          <p:nvPr/>
        </p:nvGrpSpPr>
        <p:grpSpPr>
          <a:xfrm>
            <a:off x="338061" y="2331205"/>
            <a:ext cx="1827784" cy="356345"/>
            <a:chOff x="165305" y="1630106"/>
            <a:chExt cx="1827784" cy="356345"/>
          </a:xfrm>
        </p:grpSpPr>
        <p:sp>
          <p:nvSpPr>
            <p:cNvPr id="12" name="Right Triangle 11">
              <a:extLst>
                <a:ext uri="{FF2B5EF4-FFF2-40B4-BE49-F238E27FC236}">
                  <a16:creationId xmlns:a16="http://schemas.microsoft.com/office/drawing/2014/main" id="{BC472848-1130-0165-BE8B-63C3700D76D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955484D4-1DA4-13DA-ED4F-9021F44A9E5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33" name="Group 32">
            <a:extLst>
              <a:ext uri="{FF2B5EF4-FFF2-40B4-BE49-F238E27FC236}">
                <a16:creationId xmlns:a16="http://schemas.microsoft.com/office/drawing/2014/main" id="{5A02BA32-9F4E-7ABE-0A4C-228260EEA566}"/>
              </a:ext>
            </a:extLst>
          </p:cNvPr>
          <p:cNvGrpSpPr/>
          <p:nvPr/>
        </p:nvGrpSpPr>
        <p:grpSpPr>
          <a:xfrm>
            <a:off x="326484" y="2305677"/>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4604146"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6. AGENCY DEVELOPMENTS</a:t>
            </a:r>
          </a:p>
        </p:txBody>
      </p:sp>
      <p:pic>
        <p:nvPicPr>
          <p:cNvPr id="43" name="Graphic 42" descr="Badge New outline">
            <a:extLst>
              <a:ext uri="{FF2B5EF4-FFF2-40B4-BE49-F238E27FC236}">
                <a16:creationId xmlns:a16="http://schemas.microsoft.com/office/drawing/2014/main" id="{F43F2C98-E059-3952-D8E8-D83B06EBFAA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60143" y="1778214"/>
            <a:ext cx="914400" cy="914400"/>
          </a:xfrm>
          <a:prstGeom prst="rect">
            <a:avLst/>
          </a:prstGeom>
        </p:spPr>
      </p:pic>
      <p:sp>
        <p:nvSpPr>
          <p:cNvPr id="10" name="TextBox 9">
            <a:extLst>
              <a:ext uri="{FF2B5EF4-FFF2-40B4-BE49-F238E27FC236}">
                <a16:creationId xmlns:a16="http://schemas.microsoft.com/office/drawing/2014/main" id="{CDF72C42-E2D4-4205-2DFD-25B846224795}"/>
              </a:ext>
            </a:extLst>
          </p:cNvPr>
          <p:cNvSpPr txBox="1"/>
          <p:nvPr/>
        </p:nvSpPr>
        <p:spPr>
          <a:xfrm>
            <a:off x="316423" y="4105515"/>
            <a:ext cx="11419948" cy="430887"/>
          </a:xfrm>
          <a:prstGeom prst="rect">
            <a:avLst/>
          </a:prstGeom>
          <a:noFill/>
        </p:spPr>
        <p:txBody>
          <a:bodyPr wrap="square">
            <a:spAutoFit/>
          </a:bodyPr>
          <a:lstStyle/>
          <a:p>
            <a:r>
              <a:rPr lang="en-US" sz="2200" dirty="0">
                <a:solidFill>
                  <a:srgbClr val="000000"/>
                </a:solidFill>
                <a:latin typeface="Century Gothic" panose="020B0502020202020204" pitchFamily="34" charset="0"/>
              </a:rPr>
              <a:t>Content ..</a:t>
            </a:r>
            <a:r>
              <a:rPr lang="en-US" sz="2200" b="0" i="0" u="none" strike="noStrike" dirty="0">
                <a:solidFill>
                  <a:srgbClr val="000000"/>
                </a:solidFill>
                <a:effectLst/>
                <a:latin typeface="Century Gothic" panose="020B0502020202020204" pitchFamily="34" charset="0"/>
              </a:rPr>
              <a:t>.</a:t>
            </a:r>
            <a:endParaRPr lang="en-US" sz="2200" dirty="0">
              <a:latin typeface="Century Gothic" panose="020B0502020202020204" pitchFamily="34" charset="0"/>
            </a:endParaRPr>
          </a:p>
        </p:txBody>
      </p:sp>
    </p:spTree>
    <p:extLst>
      <p:ext uri="{BB962C8B-B14F-4D97-AF65-F5344CB8AC3E}">
        <p14:creationId xmlns:p14="http://schemas.microsoft.com/office/powerpoint/2010/main" val="392375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8C37FEFC-1092-5701-B016-8E1EFEC0AF64}"/>
              </a:ext>
            </a:extLst>
          </p:cNvPr>
          <p:cNvGrpSpPr/>
          <p:nvPr/>
        </p:nvGrpSpPr>
        <p:grpSpPr>
          <a:xfrm>
            <a:off x="328119" y="869131"/>
            <a:ext cx="1828800" cy="1818166"/>
            <a:chOff x="231228" y="168288"/>
            <a:chExt cx="1828800" cy="1818166"/>
          </a:xfrm>
          <a:solidFill>
            <a:schemeClr val="accent1">
              <a:lumMod val="60000"/>
              <a:lumOff val="40000"/>
            </a:schemeClr>
          </a:solidFill>
        </p:grpSpPr>
        <p:sp>
          <p:nvSpPr>
            <p:cNvPr id="4" name="Rectangle 3">
              <a:extLst>
                <a:ext uri="{FF2B5EF4-FFF2-40B4-BE49-F238E27FC236}">
                  <a16:creationId xmlns:a16="http://schemas.microsoft.com/office/drawing/2014/main" id="{48597412-750C-1497-3C50-BB4822C83C05}"/>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TRENDS</a:t>
              </a:r>
            </a:p>
          </p:txBody>
        </p:sp>
        <p:sp>
          <p:nvSpPr>
            <p:cNvPr id="6" name="Rectangle 5">
              <a:extLst>
                <a:ext uri="{FF2B5EF4-FFF2-40B4-BE49-F238E27FC236}">
                  <a16:creationId xmlns:a16="http://schemas.microsoft.com/office/drawing/2014/main" id="{3D167E7B-C53E-A728-0B78-0D225A366497}"/>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STAT</a:t>
              </a:r>
            </a:p>
          </p:txBody>
        </p:sp>
        <p:sp>
          <p:nvSpPr>
            <p:cNvPr id="9" name="Rectangle 8">
              <a:extLst>
                <a:ext uri="{FF2B5EF4-FFF2-40B4-BE49-F238E27FC236}">
                  <a16:creationId xmlns:a16="http://schemas.microsoft.com/office/drawing/2014/main" id="{6A850503-6773-4E95-2623-450253611AC0}"/>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11" name="Group 10">
            <a:extLst>
              <a:ext uri="{FF2B5EF4-FFF2-40B4-BE49-F238E27FC236}">
                <a16:creationId xmlns:a16="http://schemas.microsoft.com/office/drawing/2014/main" id="{C098526A-A715-A9D5-AF4D-FF87B3763ECA}"/>
              </a:ext>
            </a:extLst>
          </p:cNvPr>
          <p:cNvGrpSpPr/>
          <p:nvPr/>
        </p:nvGrpSpPr>
        <p:grpSpPr>
          <a:xfrm>
            <a:off x="338061" y="2331205"/>
            <a:ext cx="1827784" cy="356345"/>
            <a:chOff x="165305" y="1630106"/>
            <a:chExt cx="1827784" cy="356345"/>
          </a:xfrm>
        </p:grpSpPr>
        <p:sp>
          <p:nvSpPr>
            <p:cNvPr id="12" name="Right Triangle 11">
              <a:extLst>
                <a:ext uri="{FF2B5EF4-FFF2-40B4-BE49-F238E27FC236}">
                  <a16:creationId xmlns:a16="http://schemas.microsoft.com/office/drawing/2014/main" id="{BC472848-1130-0165-BE8B-63C3700D76D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955484D4-1DA4-13DA-ED4F-9021F44A9E5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490" y="1211896"/>
            <a:ext cx="556316" cy="556316"/>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596" y="1211895"/>
            <a:ext cx="540791" cy="540791"/>
          </a:xfrm>
          <a:prstGeom prst="rect">
            <a:avLst/>
          </a:prstGeom>
        </p:spPr>
      </p:pic>
      <p:grpSp>
        <p:nvGrpSpPr>
          <p:cNvPr id="53" name="Group 52">
            <a:extLst>
              <a:ext uri="{FF2B5EF4-FFF2-40B4-BE49-F238E27FC236}">
                <a16:creationId xmlns:a16="http://schemas.microsoft.com/office/drawing/2014/main" id="{7C45E56A-23F2-E659-4D21-EEA34AC043CA}"/>
              </a:ext>
            </a:extLst>
          </p:cNvPr>
          <p:cNvGrpSpPr/>
          <p:nvPr/>
        </p:nvGrpSpPr>
        <p:grpSpPr>
          <a:xfrm>
            <a:off x="8216203" y="3567334"/>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E628810-9170-FFF2-8E30-61204C2843DF}"/>
              </a:ext>
            </a:extLst>
          </p:cNvPr>
          <p:cNvSpPr txBox="1"/>
          <p:nvPr/>
        </p:nvSpPr>
        <p:spPr>
          <a:xfrm>
            <a:off x="139687" y="135722"/>
            <a:ext cx="5160387" cy="492443"/>
          </a:xfrm>
          <a:prstGeom prst="rect">
            <a:avLst/>
          </a:prstGeom>
          <a:noFill/>
        </p:spPr>
        <p:txBody>
          <a:bodyPr wrap="none" rtlCol="0">
            <a:spAutoFit/>
          </a:bodyPr>
          <a:lstStyle/>
          <a:p>
            <a:r>
              <a:rPr lang="en-US" sz="2600" dirty="0">
                <a:solidFill>
                  <a:schemeClr val="accent5">
                    <a:lumMod val="75000"/>
                  </a:schemeClr>
                </a:solidFill>
                <a:latin typeface="Century Gothic" panose="020B0502020202020204" pitchFamily="34" charset="0"/>
              </a:rPr>
              <a:t>7. INDUSTRY TRENDS &amp; INSIGHTS</a:t>
            </a:r>
          </a:p>
        </p:txBody>
      </p:sp>
      <p:pic>
        <p:nvPicPr>
          <p:cNvPr id="43" name="Graphic 42" descr="Statistics outline">
            <a:extLst>
              <a:ext uri="{FF2B5EF4-FFF2-40B4-BE49-F238E27FC236}">
                <a16:creationId xmlns:a16="http://schemas.microsoft.com/office/drawing/2014/main" id="{F43F2C98-E059-3952-D8E8-D83B06EBFAA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60143" y="1778214"/>
            <a:ext cx="914400" cy="914400"/>
          </a:xfrm>
          <a:prstGeom prst="rect">
            <a:avLst/>
          </a:prstGeom>
        </p:spPr>
      </p:pic>
      <p:sp>
        <p:nvSpPr>
          <p:cNvPr id="10" name="TextBox 9">
            <a:extLst>
              <a:ext uri="{FF2B5EF4-FFF2-40B4-BE49-F238E27FC236}">
                <a16:creationId xmlns:a16="http://schemas.microsoft.com/office/drawing/2014/main" id="{D56BD751-042E-127A-FF5F-9E13F39F9123}"/>
              </a:ext>
            </a:extLst>
          </p:cNvPr>
          <p:cNvSpPr txBox="1"/>
          <p:nvPr/>
        </p:nvSpPr>
        <p:spPr>
          <a:xfrm>
            <a:off x="316423" y="4105515"/>
            <a:ext cx="11419948" cy="430887"/>
          </a:xfrm>
          <a:prstGeom prst="rect">
            <a:avLst/>
          </a:prstGeom>
          <a:noFill/>
        </p:spPr>
        <p:txBody>
          <a:bodyPr wrap="square">
            <a:spAutoFit/>
          </a:bodyPr>
          <a:lstStyle/>
          <a:p>
            <a:r>
              <a:rPr lang="en-US" sz="2200" dirty="0">
                <a:solidFill>
                  <a:srgbClr val="000000"/>
                </a:solidFill>
                <a:latin typeface="Century Gothic" panose="020B0502020202020204" pitchFamily="34" charset="0"/>
              </a:rPr>
              <a:t>Content ..</a:t>
            </a:r>
            <a:r>
              <a:rPr lang="en-US" sz="2200" b="0" i="0" u="none" strike="noStrike" dirty="0">
                <a:solidFill>
                  <a:srgbClr val="000000"/>
                </a:solidFill>
                <a:effectLst/>
                <a:latin typeface="Century Gothic" panose="020B0502020202020204" pitchFamily="34" charset="0"/>
              </a:rPr>
              <a:t>.</a:t>
            </a:r>
            <a:endParaRPr lang="en-US" sz="2200" dirty="0">
              <a:latin typeface="Century Gothic" panose="020B0502020202020204" pitchFamily="34" charset="0"/>
            </a:endParaRPr>
          </a:p>
        </p:txBody>
      </p:sp>
    </p:spTree>
    <p:extLst>
      <p:ext uri="{BB962C8B-B14F-4D97-AF65-F5344CB8AC3E}">
        <p14:creationId xmlns:p14="http://schemas.microsoft.com/office/powerpoint/2010/main" val="3572087627"/>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12291</TotalTime>
  <Words>260</Words>
  <Application>Microsoft Macintosh PowerPoint</Application>
  <PresentationFormat>Widescreen</PresentationFormat>
  <Paragraphs>78</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36</cp:revision>
  <dcterms:created xsi:type="dcterms:W3CDTF">2022-05-22T18:55:25Z</dcterms:created>
  <dcterms:modified xsi:type="dcterms:W3CDTF">2023-11-30T20:33:53Z</dcterms:modified>
</cp:coreProperties>
</file>