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53" r:id="rId2"/>
    <p:sldId id="355" r:id="rId3"/>
    <p:sldId id="361" r:id="rId4"/>
    <p:sldId id="375" r:id="rId5"/>
    <p:sldId id="358" r:id="rId6"/>
    <p:sldId id="376" r:id="rId7"/>
    <p:sldId id="377" r:id="rId8"/>
    <p:sldId id="378" r:id="rId9"/>
    <p:sldId id="363" r:id="rId10"/>
    <p:sldId id="381" r:id="rId11"/>
    <p:sldId id="320" r:id="rId12"/>
    <p:sldId id="356" r:id="rId13"/>
    <p:sldId id="379" r:id="rId14"/>
    <p:sldId id="380" r:id="rId15"/>
    <p:sldId id="366" r:id="rId16"/>
    <p:sldId id="360"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081E3C"/>
    <a:srgbClr val="0F366A"/>
    <a:srgbClr val="526482"/>
    <a:srgbClr val="C03300"/>
    <a:srgbClr val="AF3C00"/>
    <a:srgbClr val="913301"/>
    <a:srgbClr val="84161F"/>
    <a:srgbClr val="3C0A0E"/>
    <a:srgbClr val="8D2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6058"/>
  </p:normalViewPr>
  <p:slideViewPr>
    <p:cSldViewPr snapToGrid="0" snapToObjects="1">
      <p:cViewPr varScale="1">
        <p:scale>
          <a:sx n="128" d="100"/>
          <a:sy n="128" d="100"/>
        </p:scale>
        <p:origin x="656"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47A8-1BDF-CA85-76AA-9CC4B4DAB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57AB3-884C-A85D-F1FB-A0497BC3C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1EBFE-F614-DE7B-2A00-4120B21BE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E0CBD1-DA45-37DD-2026-743034CDD94F}"/>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65196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678C-D30D-8F08-94F1-62E1476FB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BEE02-172F-2A75-FC67-594D7FDBC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06B88-AF28-968E-4D10-86516FFD72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289800-ADA9-1A78-01BB-8B3F65127551}"/>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99597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309312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5A78-3159-9AB9-14C5-9B12C2DA7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24433-BA0E-7899-3554-C22E639AB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2C519-2DF7-8038-6F83-700E6E9ED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C30F2-ACB0-41E5-1DF2-6348633D9F64}"/>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209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9C4C-CEF8-5B81-CAFE-C9FA87C2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F705A-331E-9020-19B9-77EEA9B38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8718C-0484-CFFE-B275-08E1AFC4FA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D3FF21-B925-04FB-5BFD-57421D57D9F2}"/>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161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F9C6-FECE-F487-8F46-22F5681C3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53A48-F839-4CAF-9990-C7C02D095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7EACB-BB14-DCFB-AE56-CE275BEC82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E6DD3-346C-8B60-2596-4822FA45D985}"/>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29470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8BC1-3742-1518-458F-2D13E69A7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5D7AE-C7AE-6C00-AF97-3E209471C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B0585-CAD2-0AA6-958D-21EC92A25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E024CD-A13A-B317-957B-0F68794775C9}"/>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1449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D5F8-9DF1-5727-D4BA-DA9C84F6B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99C49-A597-0BC2-5ABC-0F1267467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4E33B-EFF9-5892-E5BA-2C3C3BA114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7C0FC1-650A-52CC-1D16-9A1F0DE2F2E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52838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17795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783&amp;utm_source=template-powerpoint&amp;utm_medium=content&amp;utm_campaign=Software+Project+Proposal+Template+for+PowerPoint-powerpoint-11783&amp;lpa=Software+Project+Proposal+Template+for+PowerPoint+powerpoint+11783"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CF77622-8D49-A07C-1A14-F0EDBE53C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2103" y="0"/>
            <a:ext cx="5459897" cy="6858000"/>
          </a:xfrm>
          <a:prstGeom prst="rect">
            <a:avLst/>
          </a:prstGeom>
          <a:effectLst>
            <a:innerShdw blurRad="63500" dist="50800" dir="16200000">
              <a:prstClr val="black">
                <a:alpha val="50000"/>
              </a:prstClr>
            </a:innerShdw>
          </a:effectLst>
        </p:spPr>
      </p:pic>
      <p:sp>
        <p:nvSpPr>
          <p:cNvPr id="38" name="Rectangle 37">
            <a:extLst>
              <a:ext uri="{FF2B5EF4-FFF2-40B4-BE49-F238E27FC236}">
                <a16:creationId xmlns:a16="http://schemas.microsoft.com/office/drawing/2014/main" id="{F9C0E71D-31D9-F795-24C1-A7F137840C87}"/>
              </a:ext>
            </a:extLst>
          </p:cNvPr>
          <p:cNvSpPr/>
          <p:nvPr/>
        </p:nvSpPr>
        <p:spPr>
          <a:xfrm>
            <a:off x="6732102" y="3867"/>
            <a:ext cx="1663127" cy="6858001"/>
          </a:xfrm>
          <a:prstGeom prst="rect">
            <a:avLst/>
          </a:prstGeom>
          <a:gradFill>
            <a:gsLst>
              <a:gs pos="5000">
                <a:schemeClr val="bg1">
                  <a:alpha val="68884"/>
                </a:schemeClr>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7200147" cy="1107996"/>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SOFTWARE PROJECT PROPOSAL TEMPLATE for PowerPoint</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2" name="TextBox 1">
            <a:extLst>
              <a:ext uri="{FF2B5EF4-FFF2-40B4-BE49-F238E27FC236}">
                <a16:creationId xmlns:a16="http://schemas.microsoft.com/office/drawing/2014/main" id="{0EC19E43-C34C-B0CF-6624-17A80B819734}"/>
              </a:ext>
            </a:extLst>
          </p:cNvPr>
          <p:cNvSpPr txBox="1"/>
          <p:nvPr/>
        </p:nvSpPr>
        <p:spPr>
          <a:xfrm>
            <a:off x="249646" y="1394428"/>
            <a:ext cx="6246493" cy="4751557"/>
          </a:xfrm>
          <a:prstGeom prst="rect">
            <a:avLst/>
          </a:prstGeom>
          <a:noFill/>
        </p:spPr>
        <p:txBody>
          <a:bodyPr wrap="square" rtlCol="0">
            <a:spAutoFit/>
          </a:bodyPr>
          <a:lstStyle/>
          <a:p>
            <a:pPr>
              <a:lnSpc>
                <a:spcPct val="150000"/>
              </a:lnSpc>
            </a:pPr>
            <a:r>
              <a:rPr lang="en-US" sz="1700" b="0" i="0" u="none" strike="noStrike" dirty="0">
                <a:solidFill>
                  <a:srgbClr val="000000"/>
                </a:solidFill>
                <a:effectLst/>
                <a:latin typeface="Century Gothic" panose="020B0502020202020204" pitchFamily="34" charset="0"/>
              </a:rPr>
              <a:t>This project proposal template includes dedicated slides for software development aspects such as hardware compatibility, deployment, testing, and documentation. It allows you to inform your project sponsor, team, and stakeholders about potential software project obstacles, as well as industry, market, and budgetary risks. Use the timeline slide to create a succinct project overview, listing milestones and their corresponding deadlines. In the template’s budget section, present any required investments and their associated costs and structure. Additionally, this template provides space to highlight any training and support your software project might require.</a:t>
            </a:r>
          </a:p>
        </p:txBody>
      </p:sp>
      <p:grpSp>
        <p:nvGrpSpPr>
          <p:cNvPr id="8" name="Group 7">
            <a:extLst>
              <a:ext uri="{FF2B5EF4-FFF2-40B4-BE49-F238E27FC236}">
                <a16:creationId xmlns:a16="http://schemas.microsoft.com/office/drawing/2014/main" id="{CBB6EA14-744C-B0B5-666C-83263A0B6422}"/>
              </a:ext>
            </a:extLst>
          </p:cNvPr>
          <p:cNvGrpSpPr/>
          <p:nvPr/>
        </p:nvGrpSpPr>
        <p:grpSpPr>
          <a:xfrm>
            <a:off x="6732104" y="5802926"/>
            <a:ext cx="5459896" cy="1055074"/>
            <a:chOff x="0" y="272"/>
            <a:chExt cx="5039193" cy="973777"/>
          </a:xfrm>
        </p:grpSpPr>
        <p:sp>
          <p:nvSpPr>
            <p:cNvPr id="9" name="Rectangle 8">
              <a:extLst>
                <a:ext uri="{FF2B5EF4-FFF2-40B4-BE49-F238E27FC236}">
                  <a16:creationId xmlns:a16="http://schemas.microsoft.com/office/drawing/2014/main" id="{32A91476-3D01-9969-384B-CE6AE3A91495}"/>
                </a:ext>
              </a:extLst>
            </p:cNvPr>
            <p:cNvSpPr/>
            <p:nvPr/>
          </p:nvSpPr>
          <p:spPr>
            <a:xfrm>
              <a:off x="0" y="272"/>
              <a:ext cx="5039193" cy="973777"/>
            </a:xfrm>
            <a:prstGeom prst="rect">
              <a:avLst/>
            </a:prstGeom>
            <a:solidFill>
              <a:srgbClr val="526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0" name="Group 9">
              <a:extLst>
                <a:ext uri="{FF2B5EF4-FFF2-40B4-BE49-F238E27FC236}">
                  <a16:creationId xmlns:a16="http://schemas.microsoft.com/office/drawing/2014/main" id="{03BC93AC-728B-78E8-E38F-47716F02F021}"/>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7A6563A2-1DFB-DE70-DD58-DA50D9B9ECFE}"/>
                  </a:ext>
                </a:extLst>
              </p:cNvPr>
              <p:cNvGrpSpPr/>
              <p:nvPr/>
            </p:nvGrpSpPr>
            <p:grpSpPr>
              <a:xfrm>
                <a:off x="8927295" y="6376710"/>
                <a:ext cx="1351683" cy="379268"/>
                <a:chOff x="5243641" y="3189385"/>
                <a:chExt cx="1351683" cy="379268"/>
              </a:xfrm>
              <a:solidFill>
                <a:schemeClr val="bg1">
                  <a:lumMod val="95000"/>
                </a:schemeClr>
              </a:solidFill>
            </p:grpSpPr>
            <p:sp>
              <p:nvSpPr>
                <p:cNvPr id="21" name="Freeform 20">
                  <a:extLst>
                    <a:ext uri="{FF2B5EF4-FFF2-40B4-BE49-F238E27FC236}">
                      <a16:creationId xmlns:a16="http://schemas.microsoft.com/office/drawing/2014/main" id="{028AAD6C-3E3C-9D44-64EE-081FCDFDAC5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602E8B1-43F5-9B34-450B-F569AB67EFEE}"/>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76B4F23-AFA9-A390-7B0F-F77994AD5809}"/>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76CA733-9D96-0B77-BABA-EAB305490DE7}"/>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563604-34BD-A64B-1516-49F68828B345}"/>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D5201AC-000D-B622-3D4B-402C244456B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CE12EA-DF16-8B82-A321-9FE7218CC59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D5FFA591-48E0-5D58-15F3-AA74F9D6E177}"/>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981A884E-9862-E16A-C337-2947630C6094}"/>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AC377DE-83C3-AD84-CD87-D910CBC269DB}"/>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55073A6-393C-C67A-0C57-EEC9D144779D}"/>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487B2CD-723D-50B7-C813-2464B44D83CC}"/>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930DB39-E211-132A-2912-543D367BA154}"/>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8DC65E-9461-A9F7-1DE7-8D17EEE2316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7D9E48-5473-2810-3BA0-6EA82AD338C0}"/>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1114B9B-0E9A-FF9D-2DB8-464B981A3155}"/>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FFD0-A8A9-58B3-CE51-CF7D32336A1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FE098D-E42B-6F2A-DB38-ADB8177F45B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sp>
        <p:nvSpPr>
          <p:cNvPr id="4" name="Rectangle 3">
            <a:extLst>
              <a:ext uri="{FF2B5EF4-FFF2-40B4-BE49-F238E27FC236}">
                <a16:creationId xmlns:a16="http://schemas.microsoft.com/office/drawing/2014/main" id="{2D9D7181-191F-757B-C74C-3773FD1C71E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timeline</a:t>
            </a:r>
          </a:p>
        </p:txBody>
      </p:sp>
      <p:sp>
        <p:nvSpPr>
          <p:cNvPr id="6" name="Graphic 5">
            <a:extLst>
              <a:ext uri="{FF2B5EF4-FFF2-40B4-BE49-F238E27FC236}">
                <a16:creationId xmlns:a16="http://schemas.microsoft.com/office/drawing/2014/main" id="{5BBA59FE-D372-5F99-8E3C-7728453FE5A8}"/>
              </a:ext>
            </a:extLst>
          </p:cNvPr>
          <p:cNvSpPr/>
          <p:nvPr/>
        </p:nvSpPr>
        <p:spPr>
          <a:xfrm>
            <a:off x="3047430" y="1582681"/>
            <a:ext cx="8928091" cy="4904670"/>
          </a:xfrm>
          <a:prstGeom prst="rect">
            <a:avLst/>
          </a:prstGeom>
          <a:solidFill>
            <a:srgbClr val="D4D4D5"/>
          </a:solidFill>
          <a:ln w="8653" cap="flat">
            <a:noFill/>
            <a:prstDash val="solid"/>
            <a:miter/>
          </a:ln>
        </p:spPr>
        <p:txBody>
          <a:bodyPr rtlCol="0" anchor="ctr"/>
          <a:lstStyle/>
          <a:p>
            <a:endParaRPr lang="en-US" dirty="0"/>
          </a:p>
        </p:txBody>
      </p:sp>
      <p:graphicFrame>
        <p:nvGraphicFramePr>
          <p:cNvPr id="67" name="Table 66">
            <a:extLst>
              <a:ext uri="{FF2B5EF4-FFF2-40B4-BE49-F238E27FC236}">
                <a16:creationId xmlns:a16="http://schemas.microsoft.com/office/drawing/2014/main" id="{0D2BB069-D8E1-60E7-0CE2-B0A253FA2C52}"/>
              </a:ext>
            </a:extLst>
          </p:cNvPr>
          <p:cNvGraphicFramePr>
            <a:graphicFrameLocks noGrp="1"/>
          </p:cNvGraphicFramePr>
          <p:nvPr>
            <p:extLst>
              <p:ext uri="{D42A27DB-BD31-4B8C-83A1-F6EECF244321}">
                <p14:modId xmlns:p14="http://schemas.microsoft.com/office/powerpoint/2010/main" val="3691379860"/>
              </p:ext>
            </p:extLst>
          </p:nvPr>
        </p:nvGraphicFramePr>
        <p:xfrm>
          <a:off x="324092" y="1201640"/>
          <a:ext cx="11651427" cy="5285714"/>
        </p:xfrm>
        <a:graphic>
          <a:graphicData uri="http://schemas.openxmlformats.org/drawingml/2006/table">
            <a:tbl>
              <a:tblPr firstRow="1" bandRow="1">
                <a:tableStyleId>{5C22544A-7EE6-4342-B048-85BDC9FD1C3A}</a:tableStyleId>
              </a:tblPr>
              <a:tblGrid>
                <a:gridCol w="2722539">
                  <a:extLst>
                    <a:ext uri="{9D8B030D-6E8A-4147-A177-3AD203B41FA5}">
                      <a16:colId xmlns:a16="http://schemas.microsoft.com/office/drawing/2014/main" val="3581979655"/>
                    </a:ext>
                  </a:extLst>
                </a:gridCol>
                <a:gridCol w="372037">
                  <a:extLst>
                    <a:ext uri="{9D8B030D-6E8A-4147-A177-3AD203B41FA5}">
                      <a16:colId xmlns:a16="http://schemas.microsoft.com/office/drawing/2014/main" val="3414664192"/>
                    </a:ext>
                  </a:extLst>
                </a:gridCol>
                <a:gridCol w="372037">
                  <a:extLst>
                    <a:ext uri="{9D8B030D-6E8A-4147-A177-3AD203B41FA5}">
                      <a16:colId xmlns:a16="http://schemas.microsoft.com/office/drawing/2014/main" val="395928911"/>
                    </a:ext>
                  </a:extLst>
                </a:gridCol>
                <a:gridCol w="372037">
                  <a:extLst>
                    <a:ext uri="{9D8B030D-6E8A-4147-A177-3AD203B41FA5}">
                      <a16:colId xmlns:a16="http://schemas.microsoft.com/office/drawing/2014/main" val="1766314388"/>
                    </a:ext>
                  </a:extLst>
                </a:gridCol>
                <a:gridCol w="372037">
                  <a:extLst>
                    <a:ext uri="{9D8B030D-6E8A-4147-A177-3AD203B41FA5}">
                      <a16:colId xmlns:a16="http://schemas.microsoft.com/office/drawing/2014/main" val="1342114736"/>
                    </a:ext>
                  </a:extLst>
                </a:gridCol>
                <a:gridCol w="372037">
                  <a:extLst>
                    <a:ext uri="{9D8B030D-6E8A-4147-A177-3AD203B41FA5}">
                      <a16:colId xmlns:a16="http://schemas.microsoft.com/office/drawing/2014/main" val="3006815530"/>
                    </a:ext>
                  </a:extLst>
                </a:gridCol>
                <a:gridCol w="372037">
                  <a:extLst>
                    <a:ext uri="{9D8B030D-6E8A-4147-A177-3AD203B41FA5}">
                      <a16:colId xmlns:a16="http://schemas.microsoft.com/office/drawing/2014/main" val="3507487984"/>
                    </a:ext>
                  </a:extLst>
                </a:gridCol>
                <a:gridCol w="372037">
                  <a:extLst>
                    <a:ext uri="{9D8B030D-6E8A-4147-A177-3AD203B41FA5}">
                      <a16:colId xmlns:a16="http://schemas.microsoft.com/office/drawing/2014/main" val="3314781587"/>
                    </a:ext>
                  </a:extLst>
                </a:gridCol>
                <a:gridCol w="372037">
                  <a:extLst>
                    <a:ext uri="{9D8B030D-6E8A-4147-A177-3AD203B41FA5}">
                      <a16:colId xmlns:a16="http://schemas.microsoft.com/office/drawing/2014/main" val="1145781407"/>
                    </a:ext>
                  </a:extLst>
                </a:gridCol>
                <a:gridCol w="372037">
                  <a:extLst>
                    <a:ext uri="{9D8B030D-6E8A-4147-A177-3AD203B41FA5}">
                      <a16:colId xmlns:a16="http://schemas.microsoft.com/office/drawing/2014/main" val="1779604989"/>
                    </a:ext>
                  </a:extLst>
                </a:gridCol>
                <a:gridCol w="372037">
                  <a:extLst>
                    <a:ext uri="{9D8B030D-6E8A-4147-A177-3AD203B41FA5}">
                      <a16:colId xmlns:a16="http://schemas.microsoft.com/office/drawing/2014/main" val="1094222512"/>
                    </a:ext>
                  </a:extLst>
                </a:gridCol>
                <a:gridCol w="372037">
                  <a:extLst>
                    <a:ext uri="{9D8B030D-6E8A-4147-A177-3AD203B41FA5}">
                      <a16:colId xmlns:a16="http://schemas.microsoft.com/office/drawing/2014/main" val="768038676"/>
                    </a:ext>
                  </a:extLst>
                </a:gridCol>
                <a:gridCol w="372037">
                  <a:extLst>
                    <a:ext uri="{9D8B030D-6E8A-4147-A177-3AD203B41FA5}">
                      <a16:colId xmlns:a16="http://schemas.microsoft.com/office/drawing/2014/main" val="1627170102"/>
                    </a:ext>
                  </a:extLst>
                </a:gridCol>
                <a:gridCol w="372037">
                  <a:extLst>
                    <a:ext uri="{9D8B030D-6E8A-4147-A177-3AD203B41FA5}">
                      <a16:colId xmlns:a16="http://schemas.microsoft.com/office/drawing/2014/main" val="3884262071"/>
                    </a:ext>
                  </a:extLst>
                </a:gridCol>
                <a:gridCol w="372037">
                  <a:extLst>
                    <a:ext uri="{9D8B030D-6E8A-4147-A177-3AD203B41FA5}">
                      <a16:colId xmlns:a16="http://schemas.microsoft.com/office/drawing/2014/main" val="3050857246"/>
                    </a:ext>
                  </a:extLst>
                </a:gridCol>
                <a:gridCol w="372037">
                  <a:extLst>
                    <a:ext uri="{9D8B030D-6E8A-4147-A177-3AD203B41FA5}">
                      <a16:colId xmlns:a16="http://schemas.microsoft.com/office/drawing/2014/main" val="39393366"/>
                    </a:ext>
                  </a:extLst>
                </a:gridCol>
                <a:gridCol w="372037">
                  <a:extLst>
                    <a:ext uri="{9D8B030D-6E8A-4147-A177-3AD203B41FA5}">
                      <a16:colId xmlns:a16="http://schemas.microsoft.com/office/drawing/2014/main" val="616416013"/>
                    </a:ext>
                  </a:extLst>
                </a:gridCol>
                <a:gridCol w="372037">
                  <a:extLst>
                    <a:ext uri="{9D8B030D-6E8A-4147-A177-3AD203B41FA5}">
                      <a16:colId xmlns:a16="http://schemas.microsoft.com/office/drawing/2014/main" val="4152566935"/>
                    </a:ext>
                  </a:extLst>
                </a:gridCol>
                <a:gridCol w="372037">
                  <a:extLst>
                    <a:ext uri="{9D8B030D-6E8A-4147-A177-3AD203B41FA5}">
                      <a16:colId xmlns:a16="http://schemas.microsoft.com/office/drawing/2014/main" val="2852656876"/>
                    </a:ext>
                  </a:extLst>
                </a:gridCol>
                <a:gridCol w="372037">
                  <a:extLst>
                    <a:ext uri="{9D8B030D-6E8A-4147-A177-3AD203B41FA5}">
                      <a16:colId xmlns:a16="http://schemas.microsoft.com/office/drawing/2014/main" val="1825732354"/>
                    </a:ext>
                  </a:extLst>
                </a:gridCol>
                <a:gridCol w="372037">
                  <a:extLst>
                    <a:ext uri="{9D8B030D-6E8A-4147-A177-3AD203B41FA5}">
                      <a16:colId xmlns:a16="http://schemas.microsoft.com/office/drawing/2014/main" val="1697346035"/>
                    </a:ext>
                  </a:extLst>
                </a:gridCol>
                <a:gridCol w="372037">
                  <a:extLst>
                    <a:ext uri="{9D8B030D-6E8A-4147-A177-3AD203B41FA5}">
                      <a16:colId xmlns:a16="http://schemas.microsoft.com/office/drawing/2014/main" val="3866668438"/>
                    </a:ext>
                  </a:extLst>
                </a:gridCol>
                <a:gridCol w="372037">
                  <a:extLst>
                    <a:ext uri="{9D8B030D-6E8A-4147-A177-3AD203B41FA5}">
                      <a16:colId xmlns:a16="http://schemas.microsoft.com/office/drawing/2014/main" val="318406802"/>
                    </a:ext>
                  </a:extLst>
                </a:gridCol>
                <a:gridCol w="372037">
                  <a:extLst>
                    <a:ext uri="{9D8B030D-6E8A-4147-A177-3AD203B41FA5}">
                      <a16:colId xmlns:a16="http://schemas.microsoft.com/office/drawing/2014/main" val="1124821616"/>
                    </a:ext>
                  </a:extLst>
                </a:gridCol>
                <a:gridCol w="372037">
                  <a:extLst>
                    <a:ext uri="{9D8B030D-6E8A-4147-A177-3AD203B41FA5}">
                      <a16:colId xmlns:a16="http://schemas.microsoft.com/office/drawing/2014/main" val="723615322"/>
                    </a:ext>
                  </a:extLst>
                </a:gridCol>
              </a:tblGrid>
              <a:tr h="39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bg1"/>
                        </a:solidFill>
                        <a:effectLst/>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ECEDEF"/>
                          </a:solidFill>
                          <a:effectLst/>
                          <a:latin typeface="Century Gothic" panose="020B0502020202020204" pitchFamily="34" charset="0"/>
                        </a:rPr>
                        <a:t>1</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19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tc>
                  <a:txBody>
                    <a:bodyPr/>
                    <a:lstStyle/>
                    <a:p>
                      <a:pPr algn="ctr" fontAlgn="b"/>
                      <a:r>
                        <a:rPr lang="en-US" sz="1200" b="0" i="0" u="none" strike="noStrike" dirty="0">
                          <a:solidFill>
                            <a:srgbClr val="ECEDEF"/>
                          </a:solidFill>
                          <a:effectLst/>
                          <a:latin typeface="Century Gothic" panose="020B0502020202020204" pitchFamily="34" charset="0"/>
                        </a:rPr>
                        <a:t>24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extLst>
                  <a:ext uri="{0D108BD9-81ED-4DB2-BD59-A6C34878D82A}">
                    <a16:rowId xmlns:a16="http://schemas.microsoft.com/office/drawing/2014/main" val="516212170"/>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7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691821193"/>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2965439806"/>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35610679"/>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4027302525"/>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7" name="TextBox 36">
            <a:extLst>
              <a:ext uri="{FF2B5EF4-FFF2-40B4-BE49-F238E27FC236}">
                <a16:creationId xmlns:a16="http://schemas.microsoft.com/office/drawing/2014/main" id="{79D95F32-EA8C-ACA4-5777-9EB074F3F4B0}"/>
              </a:ext>
            </a:extLst>
          </p:cNvPr>
          <p:cNvSpPr txBox="1"/>
          <p:nvPr/>
        </p:nvSpPr>
        <p:spPr>
          <a:xfrm>
            <a:off x="272797" y="1061588"/>
            <a:ext cx="1678329" cy="523220"/>
          </a:xfrm>
          <a:prstGeom prst="rect">
            <a:avLst/>
          </a:prstGeom>
          <a:noFill/>
        </p:spPr>
        <p:txBody>
          <a:bodyPr wrap="square">
            <a:spAutoFit/>
          </a:bodyPr>
          <a:lstStyle/>
          <a:p>
            <a:r>
              <a:rPr lang="en-US" sz="1400" dirty="0">
                <a:solidFill>
                  <a:schemeClr val="bg1"/>
                </a:solidFill>
                <a:latin typeface="Century Gothic" panose="020B0502020202020204" pitchFamily="34" charset="0"/>
              </a:rPr>
              <a:t>Phase / </a:t>
            </a:r>
          </a:p>
          <a:p>
            <a:r>
              <a:rPr lang="en-US" sz="1400" dirty="0">
                <a:solidFill>
                  <a:schemeClr val="bg1"/>
                </a:solidFill>
                <a:latin typeface="Century Gothic" panose="020B0502020202020204" pitchFamily="34" charset="0"/>
              </a:rPr>
              <a:t>Milestone</a:t>
            </a:r>
          </a:p>
        </p:txBody>
      </p:sp>
      <p:sp>
        <p:nvSpPr>
          <p:cNvPr id="7" name="TextBox 6">
            <a:extLst>
              <a:ext uri="{FF2B5EF4-FFF2-40B4-BE49-F238E27FC236}">
                <a16:creationId xmlns:a16="http://schemas.microsoft.com/office/drawing/2014/main" id="{9BA0161D-4EA6-13DC-A69E-C9ACC3C88232}"/>
              </a:ext>
            </a:extLst>
          </p:cNvPr>
          <p:cNvSpPr txBox="1"/>
          <p:nvPr/>
        </p:nvSpPr>
        <p:spPr>
          <a:xfrm>
            <a:off x="2361235" y="1274904"/>
            <a:ext cx="686195" cy="307777"/>
          </a:xfrm>
          <a:prstGeom prst="rect">
            <a:avLst/>
          </a:prstGeom>
          <a:noFill/>
        </p:spPr>
        <p:txBody>
          <a:bodyPr wrap="square">
            <a:spAutoFit/>
          </a:bodyPr>
          <a:lstStyle/>
          <a:p>
            <a:pPr algn="r"/>
            <a:r>
              <a:rPr lang="en-US" sz="1400" dirty="0">
                <a:solidFill>
                  <a:schemeClr val="bg1"/>
                </a:solidFill>
                <a:latin typeface="Century Gothic" panose="020B0502020202020204" pitchFamily="34" charset="0"/>
              </a:rPr>
              <a:t>Week</a:t>
            </a:r>
          </a:p>
        </p:txBody>
      </p:sp>
      <p:sp>
        <p:nvSpPr>
          <p:cNvPr id="8" name="Rounded Rectangle 7">
            <a:extLst>
              <a:ext uri="{FF2B5EF4-FFF2-40B4-BE49-F238E27FC236}">
                <a16:creationId xmlns:a16="http://schemas.microsoft.com/office/drawing/2014/main" id="{5C3AB9DE-3A8C-9113-FBEF-018ADEAC41F5}"/>
              </a:ext>
            </a:extLst>
          </p:cNvPr>
          <p:cNvSpPr/>
          <p:nvPr/>
        </p:nvSpPr>
        <p:spPr>
          <a:xfrm>
            <a:off x="3070580" y="815094"/>
            <a:ext cx="219456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Q1</a:t>
            </a:r>
          </a:p>
        </p:txBody>
      </p:sp>
      <p:sp>
        <p:nvSpPr>
          <p:cNvPr id="9" name="Rounded Rectangle 8">
            <a:extLst>
              <a:ext uri="{FF2B5EF4-FFF2-40B4-BE49-F238E27FC236}">
                <a16:creationId xmlns:a16="http://schemas.microsoft.com/office/drawing/2014/main" id="{CB4F97F7-9CBF-B108-9263-9CDF7E332B5B}"/>
              </a:ext>
            </a:extLst>
          </p:cNvPr>
          <p:cNvSpPr/>
          <p:nvPr/>
        </p:nvSpPr>
        <p:spPr>
          <a:xfrm>
            <a:off x="5304841" y="815094"/>
            <a:ext cx="219456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Q2</a:t>
            </a:r>
          </a:p>
        </p:txBody>
      </p:sp>
      <p:sp>
        <p:nvSpPr>
          <p:cNvPr id="10" name="Rounded Rectangle 9">
            <a:extLst>
              <a:ext uri="{FF2B5EF4-FFF2-40B4-BE49-F238E27FC236}">
                <a16:creationId xmlns:a16="http://schemas.microsoft.com/office/drawing/2014/main" id="{8F4F16FD-D8D5-046C-3AD2-07E6B90E2770}"/>
              </a:ext>
            </a:extLst>
          </p:cNvPr>
          <p:cNvSpPr/>
          <p:nvPr/>
        </p:nvSpPr>
        <p:spPr>
          <a:xfrm>
            <a:off x="7539102" y="815094"/>
            <a:ext cx="219456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Q3</a:t>
            </a:r>
          </a:p>
        </p:txBody>
      </p:sp>
      <p:sp>
        <p:nvSpPr>
          <p:cNvPr id="14" name="Rounded Rectangle 13">
            <a:extLst>
              <a:ext uri="{FF2B5EF4-FFF2-40B4-BE49-F238E27FC236}">
                <a16:creationId xmlns:a16="http://schemas.microsoft.com/office/drawing/2014/main" id="{4C59C8D7-62BC-24FA-05FB-6D5830B88BFB}"/>
              </a:ext>
            </a:extLst>
          </p:cNvPr>
          <p:cNvSpPr/>
          <p:nvPr/>
        </p:nvSpPr>
        <p:spPr>
          <a:xfrm>
            <a:off x="9773364" y="815094"/>
            <a:ext cx="219456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Q4</a:t>
            </a:r>
          </a:p>
        </p:txBody>
      </p:sp>
      <p:grpSp>
        <p:nvGrpSpPr>
          <p:cNvPr id="5" name="Group 4">
            <a:extLst>
              <a:ext uri="{FF2B5EF4-FFF2-40B4-BE49-F238E27FC236}">
                <a16:creationId xmlns:a16="http://schemas.microsoft.com/office/drawing/2014/main" id="{FDD624EF-676D-174F-3DAF-A4A230299DF6}"/>
              </a:ext>
            </a:extLst>
          </p:cNvPr>
          <p:cNvGrpSpPr/>
          <p:nvPr/>
        </p:nvGrpSpPr>
        <p:grpSpPr>
          <a:xfrm>
            <a:off x="8617842" y="6233640"/>
            <a:ext cx="3574157" cy="624362"/>
            <a:chOff x="8617842" y="6233640"/>
            <a:chExt cx="3574157" cy="624362"/>
          </a:xfrm>
        </p:grpSpPr>
        <p:sp>
          <p:nvSpPr>
            <p:cNvPr id="11" name="Rectangle 10">
              <a:extLst>
                <a:ext uri="{FF2B5EF4-FFF2-40B4-BE49-F238E27FC236}">
                  <a16:creationId xmlns:a16="http://schemas.microsoft.com/office/drawing/2014/main" id="{49971331-F347-14EE-CF03-D8C60DB97099}"/>
                </a:ext>
              </a:extLst>
            </p:cNvPr>
            <p:cNvSpPr/>
            <p:nvPr/>
          </p:nvSpPr>
          <p:spPr>
            <a:xfrm>
              <a:off x="8617842" y="6233640"/>
              <a:ext cx="3574157" cy="624362"/>
            </a:xfrm>
            <a:prstGeom prst="rect">
              <a:avLst/>
            </a:prstGeom>
            <a:solidFill>
              <a:srgbClr val="081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2" name="Group 11">
              <a:extLst>
                <a:ext uri="{FF2B5EF4-FFF2-40B4-BE49-F238E27FC236}">
                  <a16:creationId xmlns:a16="http://schemas.microsoft.com/office/drawing/2014/main" id="{B139FEE8-1CEF-A10C-089B-307C271AF125}"/>
                </a:ext>
              </a:extLst>
            </p:cNvPr>
            <p:cNvGrpSpPr/>
            <p:nvPr/>
          </p:nvGrpSpPr>
          <p:grpSpPr>
            <a:xfrm>
              <a:off x="8797456" y="6360215"/>
              <a:ext cx="3287809" cy="395763"/>
              <a:chOff x="8927295" y="6375844"/>
              <a:chExt cx="3157970" cy="380134"/>
            </a:xfrm>
          </p:grpSpPr>
          <p:grpSp>
            <p:nvGrpSpPr>
              <p:cNvPr id="13" name="Group 12">
                <a:extLst>
                  <a:ext uri="{FF2B5EF4-FFF2-40B4-BE49-F238E27FC236}">
                    <a16:creationId xmlns:a16="http://schemas.microsoft.com/office/drawing/2014/main" id="{E9BED75F-4AF3-CCB3-8EC2-D7A0425C839A}"/>
                  </a:ext>
                </a:extLst>
              </p:cNvPr>
              <p:cNvGrpSpPr/>
              <p:nvPr/>
            </p:nvGrpSpPr>
            <p:grpSpPr>
              <a:xfrm>
                <a:off x="8927295" y="6376710"/>
                <a:ext cx="1351683" cy="379268"/>
                <a:chOff x="5243641" y="3189385"/>
                <a:chExt cx="1351683" cy="379268"/>
              </a:xfrm>
              <a:solidFill>
                <a:schemeClr val="bg1">
                  <a:lumMod val="95000"/>
                </a:schemeClr>
              </a:solidFill>
            </p:grpSpPr>
            <p:sp>
              <p:nvSpPr>
                <p:cNvPr id="25" name="Freeform 24">
                  <a:extLst>
                    <a:ext uri="{FF2B5EF4-FFF2-40B4-BE49-F238E27FC236}">
                      <a16:creationId xmlns:a16="http://schemas.microsoft.com/office/drawing/2014/main" id="{D0A77534-DC14-2A74-2B97-38C98A87C70B}"/>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DA9397E-18D1-1CDC-DDE2-227F343BF208}"/>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876DC1-3750-1A32-B9F0-B7D8EC5F99DF}"/>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2D6A090-FE5F-A8AF-7E4B-68B7CB1539B9}"/>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A680591-6420-B619-F953-3A46AA162DD3}"/>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0B051FE-29DD-0657-066C-1DFF06A4181E}"/>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F9CB306-D71F-FE1B-2513-AA17021C968D}"/>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730C2B1B-6222-FCCD-4F3E-ACAA59D731FA}"/>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7" name="Freeform 16">
                  <a:extLst>
                    <a:ext uri="{FF2B5EF4-FFF2-40B4-BE49-F238E27FC236}">
                      <a16:creationId xmlns:a16="http://schemas.microsoft.com/office/drawing/2014/main" id="{00C6BE1F-865B-57E1-E56D-D6217EC01F64}"/>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41C8BA6-8731-21A4-C091-333267A5F34F}"/>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81F5C6-F9FF-0A14-BE8A-23F6DC7682C4}"/>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1684410-968C-8D12-8A33-9F45FBF4ACBB}"/>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B36E11D-D4FE-F898-86A8-76351D71AC9F}"/>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9F71B12-5073-641B-BE85-C34972BDC2CD}"/>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43E6F8D-FCB1-A95C-7841-F899E194FA53}"/>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679EE3-D3FC-8179-307A-8889DA34FD10}"/>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229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DFD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959884-4317-EBF0-9EFE-7AD57646205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235000"/>
                    </a14:imgEffect>
                    <a14:imgEffect>
                      <a14:brightnessContrast bright="-13000"/>
                    </a14:imgEffect>
                  </a14:imgLayer>
                </a14:imgProps>
              </a:ext>
              <a:ext uri="{28A0092B-C50C-407E-A947-70E740481C1C}">
                <a14:useLocalDpi xmlns:a14="http://schemas.microsoft.com/office/drawing/2010/main"/>
              </a:ext>
            </a:extLst>
          </a:blip>
          <a:srcRect/>
          <a:stretch/>
        </p:blipFill>
        <p:spPr>
          <a:xfrm>
            <a:off x="-4906" y="1"/>
            <a:ext cx="12196905" cy="5337531"/>
          </a:xfrm>
          <a:prstGeom prst="rect">
            <a:avLst/>
          </a:prstGeom>
        </p:spPr>
      </p:pic>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60295207"/>
              </p:ext>
            </p:extLst>
          </p:nvPr>
        </p:nvGraphicFramePr>
        <p:xfrm>
          <a:off x="327121" y="728019"/>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1200" b="0" dirty="0">
                          <a:solidFill>
                            <a:schemeClr val="tx1"/>
                          </a:solidFill>
                          <a:latin typeface="Century Gothic" panose="020B0502020202020204" pitchFamily="34" charset="0"/>
                        </a:rPr>
                        <a:t>MILESTONES</a:t>
                      </a:r>
                      <a:endParaRPr lang="en-US" sz="1100" b="0" dirty="0">
                        <a:solidFill>
                          <a:schemeClr val="tx1"/>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200" b="0" dirty="0">
                          <a:solidFill>
                            <a:schemeClr val="tx1"/>
                          </a:solidFill>
                          <a:latin typeface="Century Gothic" panose="020B0502020202020204" pitchFamily="34" charset="0"/>
                        </a:rPr>
                        <a:t>Task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Task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1052495"/>
            <a:ext cx="1753154" cy="36576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520468"/>
            <a:ext cx="710069"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988441"/>
            <a:ext cx="955015"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456414"/>
            <a:ext cx="955015"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924387"/>
            <a:ext cx="3885877" cy="3657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392360"/>
            <a:ext cx="1582812" cy="36576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860333"/>
            <a:ext cx="1395257" cy="36576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328306"/>
            <a:ext cx="194368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C8FAABF7-CF44-A847-B0BC-190595132FDE}"/>
              </a:ext>
            </a:extLst>
          </p:cNvPr>
          <p:cNvSpPr/>
          <p:nvPr/>
        </p:nvSpPr>
        <p:spPr>
          <a:xfrm>
            <a:off x="9273613" y="4796279"/>
            <a:ext cx="466038"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264249"/>
            <a:ext cx="2468880"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949375"/>
            <a:ext cx="274320" cy="22860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274983"/>
            <a:ext cx="274320" cy="22860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949375"/>
            <a:ext cx="274320" cy="22860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274983"/>
            <a:ext cx="27432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949375"/>
            <a:ext cx="2743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274983"/>
            <a:ext cx="27432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949375"/>
            <a:ext cx="274320" cy="22860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274983"/>
            <a:ext cx="274320" cy="22860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949375"/>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274983"/>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949038"/>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274646"/>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947300"/>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272908"/>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946963"/>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272571"/>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961628"/>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5755D5-4DA7-844D-A71D-BC507D72C599}"/>
              </a:ext>
            </a:extLst>
          </p:cNvPr>
          <p:cNvSpPr/>
          <p:nvPr/>
        </p:nvSpPr>
        <p:spPr>
          <a:xfrm>
            <a:off x="3846809" y="2923899"/>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4" name="Rectangle 3">
            <a:extLst>
              <a:ext uri="{FF2B5EF4-FFF2-40B4-BE49-F238E27FC236}">
                <a16:creationId xmlns:a16="http://schemas.microsoft.com/office/drawing/2014/main" id="{277D52B9-9A15-60A7-76C6-17FC5989E70A}"/>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timeline</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72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847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AB9F24-C8CC-5F90-0C83-6098C40A9A7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pic>
        <p:nvPicPr>
          <p:cNvPr id="10" name="Picture 9">
            <a:extLst>
              <a:ext uri="{FF2B5EF4-FFF2-40B4-BE49-F238E27FC236}">
                <a16:creationId xmlns:a16="http://schemas.microsoft.com/office/drawing/2014/main" id="{A40C067E-83DC-4745-077F-DD9793A289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9280" y="1906"/>
            <a:ext cx="5002719" cy="6858000"/>
          </a:xfrm>
          <a:prstGeom prst="rect">
            <a:avLst/>
          </a:prstGeom>
        </p:spPr>
      </p:pic>
      <p:sp>
        <p:nvSpPr>
          <p:cNvPr id="54" name="Rectangle 53">
            <a:extLst>
              <a:ext uri="{FF2B5EF4-FFF2-40B4-BE49-F238E27FC236}">
                <a16:creationId xmlns:a16="http://schemas.microsoft.com/office/drawing/2014/main" id="{F17D35CF-53C6-7488-26C5-1E69466F1AD9}"/>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deployment</a:t>
            </a:r>
          </a:p>
        </p:txBody>
      </p:sp>
      <p:sp>
        <p:nvSpPr>
          <p:cNvPr id="3" name="Rounded Rectangle 2">
            <a:extLst>
              <a:ext uri="{FF2B5EF4-FFF2-40B4-BE49-F238E27FC236}">
                <a16:creationId xmlns:a16="http://schemas.microsoft.com/office/drawing/2014/main" id="{2EC4873B-48BD-18BC-1174-56B235F437CC}"/>
              </a:ext>
            </a:extLst>
          </p:cNvPr>
          <p:cNvSpPr/>
          <p:nvPr/>
        </p:nvSpPr>
        <p:spPr>
          <a:xfrm>
            <a:off x="182960" y="779690"/>
            <a:ext cx="7382176" cy="2462784"/>
          </a:xfrm>
          <a:prstGeom prst="roundRect">
            <a:avLst>
              <a:gd name="adj" fmla="val 4775"/>
            </a:avLst>
          </a:prstGeom>
          <a:solidFill>
            <a:schemeClr val="bg1">
              <a:alpha val="91000"/>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232384-18A8-265F-A925-3634C1B08643}"/>
              </a:ext>
            </a:extLst>
          </p:cNvPr>
          <p:cNvSpPr/>
          <p:nvPr/>
        </p:nvSpPr>
        <p:spPr>
          <a:xfrm>
            <a:off x="306917" y="896245"/>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Deployment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sp>
        <p:nvSpPr>
          <p:cNvPr id="6" name="Rectangle 5">
            <a:extLst>
              <a:ext uri="{FF2B5EF4-FFF2-40B4-BE49-F238E27FC236}">
                <a16:creationId xmlns:a16="http://schemas.microsoft.com/office/drawing/2014/main" id="{27909FBE-0AA0-98A7-68C9-0C6E0BD654FE}"/>
              </a:ext>
            </a:extLst>
          </p:cNvPr>
          <p:cNvSpPr/>
          <p:nvPr/>
        </p:nvSpPr>
        <p:spPr>
          <a:xfrm>
            <a:off x="1392006" y="3369951"/>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distribution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CC8AA52E-1FAD-EC12-AA45-7C8422FCD78B}"/>
              </a:ext>
            </a:extLst>
          </p:cNvPr>
          <p:cNvSpPr/>
          <p:nvPr/>
        </p:nvSpPr>
        <p:spPr>
          <a:xfrm>
            <a:off x="1579872" y="4149641"/>
            <a:ext cx="7382176" cy="2462784"/>
          </a:xfrm>
          <a:prstGeom prst="roundRect">
            <a:avLst>
              <a:gd name="adj" fmla="val 4775"/>
            </a:avLst>
          </a:prstGeom>
          <a:solidFill>
            <a:schemeClr val="bg1">
              <a:alpha val="91000"/>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A78BA2-B2FF-CB58-2C9E-534C24698E21}"/>
              </a:ext>
            </a:extLst>
          </p:cNvPr>
          <p:cNvSpPr/>
          <p:nvPr/>
        </p:nvSpPr>
        <p:spPr>
          <a:xfrm>
            <a:off x="1703829" y="4266196"/>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Distribution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grpSp>
        <p:nvGrpSpPr>
          <p:cNvPr id="357" name="Group 356">
            <a:extLst>
              <a:ext uri="{FF2B5EF4-FFF2-40B4-BE49-F238E27FC236}">
                <a16:creationId xmlns:a16="http://schemas.microsoft.com/office/drawing/2014/main" id="{0672214C-ABF0-F367-E912-73217F46A417}"/>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6990837B-C0B0-3843-A426-675810D5BD57}"/>
                </a:ext>
              </a:extLst>
            </p:cNvPr>
            <p:cNvSpPr/>
            <p:nvPr/>
          </p:nvSpPr>
          <p:spPr>
            <a:xfrm>
              <a:off x="8617842" y="6233640"/>
              <a:ext cx="3574157" cy="624362"/>
            </a:xfrm>
            <a:prstGeom prst="rect">
              <a:avLst/>
            </a:prstGeom>
            <a:solidFill>
              <a:srgbClr val="081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F9A8CB49-76E7-AB03-FD33-B3BAE62CB153}"/>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68E51431-027A-9D98-DFE1-EECF7A86D6DC}"/>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D65B3013-0CFB-C269-2B3E-1E7A14059F3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723EF71D-B28C-AC37-864C-9F94E39D172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02862E0F-1D7E-BF88-241C-42469373CFE1}"/>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EC8D0DA-0F3C-F842-9508-DB1EEC07C62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F72E788-C2D4-BCF0-E250-2CB9F2A5F6FB}"/>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C820DC3-04B3-0993-AB43-44933EA2CF5F}"/>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F14D3F77-8626-7D28-4EDD-6190FA8ECEBF}"/>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9A520AC-B0C2-0CBE-275F-8A83E8984E4A}"/>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F799AE17-F0B4-B0DA-3F70-BD803B9F3521}"/>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330CF2A-B9E0-9B86-A2C4-C0E604D0A4D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EC0803EB-795A-4F8A-C000-69ED17C95A18}"/>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8035ED-9DB4-CABC-AAEB-2A04E5EA6F6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D8A16D3-95C5-8B90-78CC-82498850C37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6822D50F-A578-B5E9-144B-2A6B5602E5A6}"/>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3500D24-0929-23B2-E1D0-E056B34EDD65}"/>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226801A-5698-3D4D-D872-B955CB0BF638}"/>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86589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88471"/>
        </a:solidFill>
        <a:effectLst/>
      </p:bgPr>
    </p:bg>
    <p:spTree>
      <p:nvGrpSpPr>
        <p:cNvPr id="1" name="">
          <a:extLst>
            <a:ext uri="{FF2B5EF4-FFF2-40B4-BE49-F238E27FC236}">
              <a16:creationId xmlns:a16="http://schemas.microsoft.com/office/drawing/2014/main" id="{C331FA28-F7F1-EB75-E9DD-824D3EC62E7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7D40A9F-240B-22A1-F45C-381E3411D7B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pic>
        <p:nvPicPr>
          <p:cNvPr id="4" name="Picture 3" descr="Female friends texting with cell phones in cafe">
            <a:extLst>
              <a:ext uri="{FF2B5EF4-FFF2-40B4-BE49-F238E27FC236}">
                <a16:creationId xmlns:a16="http://schemas.microsoft.com/office/drawing/2014/main" id="{6CDB8452-A28E-6A32-D705-148D6B29E1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9280" y="-2800"/>
            <a:ext cx="5002720" cy="6858000"/>
          </a:xfrm>
          <a:prstGeom prst="rect">
            <a:avLst/>
          </a:prstGeom>
        </p:spPr>
      </p:pic>
      <p:sp>
        <p:nvSpPr>
          <p:cNvPr id="54" name="Rectangle 53">
            <a:extLst>
              <a:ext uri="{FF2B5EF4-FFF2-40B4-BE49-F238E27FC236}">
                <a16:creationId xmlns:a16="http://schemas.microsoft.com/office/drawing/2014/main" id="{B3A1A066-010B-93A5-B3CB-49664FCF7460}"/>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testing</a:t>
            </a:r>
          </a:p>
        </p:txBody>
      </p:sp>
      <p:sp>
        <p:nvSpPr>
          <p:cNvPr id="3" name="Rounded Rectangle 2">
            <a:extLst>
              <a:ext uri="{FF2B5EF4-FFF2-40B4-BE49-F238E27FC236}">
                <a16:creationId xmlns:a16="http://schemas.microsoft.com/office/drawing/2014/main" id="{0F750FA3-4336-A7B7-C726-9009D5AC33B3}"/>
              </a:ext>
            </a:extLst>
          </p:cNvPr>
          <p:cNvSpPr/>
          <p:nvPr/>
        </p:nvSpPr>
        <p:spPr>
          <a:xfrm>
            <a:off x="182960" y="779690"/>
            <a:ext cx="7382176" cy="2462784"/>
          </a:xfrm>
          <a:prstGeom prst="roundRect">
            <a:avLst>
              <a:gd name="adj" fmla="val 4775"/>
            </a:avLst>
          </a:prstGeom>
          <a:solidFill>
            <a:schemeClr val="bg1">
              <a:alpha val="87254"/>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251920-152A-6801-396F-133F77AC9E74}"/>
              </a:ext>
            </a:extLst>
          </p:cNvPr>
          <p:cNvSpPr/>
          <p:nvPr/>
        </p:nvSpPr>
        <p:spPr>
          <a:xfrm>
            <a:off x="306917" y="896245"/>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Testing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sp>
        <p:nvSpPr>
          <p:cNvPr id="6" name="Rectangle 5">
            <a:extLst>
              <a:ext uri="{FF2B5EF4-FFF2-40B4-BE49-F238E27FC236}">
                <a16:creationId xmlns:a16="http://schemas.microsoft.com/office/drawing/2014/main" id="{FF1F1B5F-B62C-3B23-0A7A-42EF3B0C5CF6}"/>
              </a:ext>
            </a:extLst>
          </p:cNvPr>
          <p:cNvSpPr/>
          <p:nvPr/>
        </p:nvSpPr>
        <p:spPr>
          <a:xfrm>
            <a:off x="1392006" y="3369951"/>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documentation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F310A522-E729-5F7A-1B40-552FDFCB614B}"/>
              </a:ext>
            </a:extLst>
          </p:cNvPr>
          <p:cNvSpPr/>
          <p:nvPr/>
        </p:nvSpPr>
        <p:spPr>
          <a:xfrm>
            <a:off x="1579872" y="4149641"/>
            <a:ext cx="7382176" cy="2462784"/>
          </a:xfrm>
          <a:prstGeom prst="roundRect">
            <a:avLst>
              <a:gd name="adj" fmla="val 4775"/>
            </a:avLst>
          </a:prstGeom>
          <a:solidFill>
            <a:schemeClr val="bg1">
              <a:alpha val="87254"/>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E5C8DC-5EB3-0A43-72A7-DAD1A2FC696E}"/>
              </a:ext>
            </a:extLst>
          </p:cNvPr>
          <p:cNvSpPr/>
          <p:nvPr/>
        </p:nvSpPr>
        <p:spPr>
          <a:xfrm>
            <a:off x="1703829" y="4266196"/>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Documentation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grpSp>
        <p:nvGrpSpPr>
          <p:cNvPr id="357" name="Group 356">
            <a:extLst>
              <a:ext uri="{FF2B5EF4-FFF2-40B4-BE49-F238E27FC236}">
                <a16:creationId xmlns:a16="http://schemas.microsoft.com/office/drawing/2014/main" id="{D3486277-CEAF-90E3-E38E-E37E461EED9A}"/>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247E51F8-A2AB-6921-4151-78C75265D3F9}"/>
                </a:ext>
              </a:extLst>
            </p:cNvPr>
            <p:cNvSpPr/>
            <p:nvPr/>
          </p:nvSpPr>
          <p:spPr>
            <a:xfrm>
              <a:off x="8617842" y="6233640"/>
              <a:ext cx="3574157" cy="624362"/>
            </a:xfrm>
            <a:prstGeom prst="rect">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41FEBFD0-DEC5-482A-AE84-920CA86F946F}"/>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DE2BD589-30A9-05E8-D36E-041380DF17A4}"/>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E2C25586-390B-2E05-725B-097C0AB8710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4C18C96-B76E-DC46-FF42-8D0EFD1B7818}"/>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E4C2AF1-F687-E7C9-BABE-CD0ED009B7C5}"/>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B72DCA0-718F-C171-0B8F-89084C556C6B}"/>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AA282A3E-AF3F-56AC-41C7-A8AFF6A0E26F}"/>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593C840A-48CC-A086-E5E4-4C34C8EBC3D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3C55FCFF-A3A0-92ED-C913-709870DD50E1}"/>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59BA2395-6601-9E85-3210-CC063CE91E25}"/>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B27A593D-A9F1-90D2-E0FC-F811D0C9E918}"/>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897DA75E-A72C-626E-68D1-FE7E10976D5F}"/>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40F94E71-4EDB-9FC2-8ADD-3798937F790C}"/>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5EE898E-0D75-2CB6-49F0-17F976E07C13}"/>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F4EDB21-4A2A-4915-6974-D7C2BB05DBF2}"/>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8D66092-C8DB-1EBE-9C96-8EBAEB81186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D4D71FAB-0631-9CCA-0E5B-1D74C638CAC7}"/>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04F4D4D-A5C8-AAB5-CF5D-19A3B856C667}"/>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45201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8471"/>
        </a:solidFill>
        <a:effectLst/>
      </p:bgPr>
    </p:bg>
    <p:spTree>
      <p:nvGrpSpPr>
        <p:cNvPr id="1" name="">
          <a:extLst>
            <a:ext uri="{FF2B5EF4-FFF2-40B4-BE49-F238E27FC236}">
              <a16:creationId xmlns:a16="http://schemas.microsoft.com/office/drawing/2014/main" id="{B0035C7B-642F-A2FC-7B02-E74252FE8DA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0E405E-7433-A83D-1EA5-380DA4A0919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pic>
        <p:nvPicPr>
          <p:cNvPr id="1026" name="Picture 2">
            <a:extLst>
              <a:ext uri="{FF2B5EF4-FFF2-40B4-BE49-F238E27FC236}">
                <a16:creationId xmlns:a16="http://schemas.microsoft.com/office/drawing/2014/main" id="{8A33F11C-D849-9609-3647-B6EFCA277B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
          <a:stretch/>
        </p:blipFill>
        <p:spPr bwMode="auto">
          <a:xfrm>
            <a:off x="7189274" y="-11795"/>
            <a:ext cx="5002721" cy="6869794"/>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A51C8E63-8713-8CE9-D28C-933C02775B56}"/>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support</a:t>
            </a:r>
          </a:p>
        </p:txBody>
      </p:sp>
      <p:sp>
        <p:nvSpPr>
          <p:cNvPr id="3" name="Rounded Rectangle 2">
            <a:extLst>
              <a:ext uri="{FF2B5EF4-FFF2-40B4-BE49-F238E27FC236}">
                <a16:creationId xmlns:a16="http://schemas.microsoft.com/office/drawing/2014/main" id="{FC3699CE-93D5-6F47-C6A4-43D4129F3009}"/>
              </a:ext>
            </a:extLst>
          </p:cNvPr>
          <p:cNvSpPr/>
          <p:nvPr/>
        </p:nvSpPr>
        <p:spPr>
          <a:xfrm>
            <a:off x="182960" y="779690"/>
            <a:ext cx="7382176" cy="2462784"/>
          </a:xfrm>
          <a:prstGeom prst="roundRect">
            <a:avLst>
              <a:gd name="adj" fmla="val 4775"/>
            </a:avLst>
          </a:prstGeom>
          <a:solidFill>
            <a:schemeClr val="bg1">
              <a:alpha val="88000"/>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E14D15-B96D-D34E-2D44-1F3D19FEC125}"/>
              </a:ext>
            </a:extLst>
          </p:cNvPr>
          <p:cNvSpPr/>
          <p:nvPr/>
        </p:nvSpPr>
        <p:spPr>
          <a:xfrm>
            <a:off x="306917" y="896245"/>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Support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sp>
        <p:nvSpPr>
          <p:cNvPr id="6" name="Rectangle 5">
            <a:extLst>
              <a:ext uri="{FF2B5EF4-FFF2-40B4-BE49-F238E27FC236}">
                <a16:creationId xmlns:a16="http://schemas.microsoft.com/office/drawing/2014/main" id="{5B3FDC30-B277-4E3D-4607-FE2968C8E941}"/>
              </a:ext>
            </a:extLst>
          </p:cNvPr>
          <p:cNvSpPr/>
          <p:nvPr/>
        </p:nvSpPr>
        <p:spPr>
          <a:xfrm>
            <a:off x="1392006" y="3369951"/>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training</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ED1EB19A-2371-1A75-162C-BCA09DF4788A}"/>
              </a:ext>
            </a:extLst>
          </p:cNvPr>
          <p:cNvSpPr/>
          <p:nvPr/>
        </p:nvSpPr>
        <p:spPr>
          <a:xfrm>
            <a:off x="1579872" y="4149641"/>
            <a:ext cx="7382176" cy="2462784"/>
          </a:xfrm>
          <a:prstGeom prst="roundRect">
            <a:avLst>
              <a:gd name="adj" fmla="val 4775"/>
            </a:avLst>
          </a:prstGeom>
          <a:solidFill>
            <a:schemeClr val="bg1">
              <a:alpha val="88000"/>
            </a:schemeClr>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8984A6-F7C5-19F0-5479-8AAEBC90BF2C}"/>
              </a:ext>
            </a:extLst>
          </p:cNvPr>
          <p:cNvSpPr/>
          <p:nvPr/>
        </p:nvSpPr>
        <p:spPr>
          <a:xfrm>
            <a:off x="1703829" y="4266196"/>
            <a:ext cx="7093627" cy="22137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Training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grpSp>
        <p:nvGrpSpPr>
          <p:cNvPr id="357" name="Group 356">
            <a:extLst>
              <a:ext uri="{FF2B5EF4-FFF2-40B4-BE49-F238E27FC236}">
                <a16:creationId xmlns:a16="http://schemas.microsoft.com/office/drawing/2014/main" id="{16E1552D-05B1-2210-9EC5-E087B9DC7085}"/>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BE48CD96-AF8C-C9EC-9B69-EBC22F84CC5A}"/>
                </a:ext>
              </a:extLst>
            </p:cNvPr>
            <p:cNvSpPr/>
            <p:nvPr/>
          </p:nvSpPr>
          <p:spPr>
            <a:xfrm>
              <a:off x="8617842" y="6233640"/>
              <a:ext cx="3574157" cy="624362"/>
            </a:xfrm>
            <a:prstGeom prst="rect">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B63944BC-63F4-3519-52BF-82E4C8F543F4}"/>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48A23341-19D8-BF66-38AB-3A1297FB6963}"/>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2D458DFA-043A-D9AA-AD55-3C01FDAA9ABC}"/>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BC2046A-4E6F-3BB2-0BDA-B61D9CE5B22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C926B2D6-AD77-FF2E-7540-19C5137F1E41}"/>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BD8B5D9-371B-D554-CE6A-FE1CF700301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7C790A89-229B-E637-FE15-3A7FFCCC0F9F}"/>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91064FF-66B5-12B8-BA66-26E626D7E04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33236062-7B4C-4F19-9F50-9EC6283B57DE}"/>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A245C202-5658-F0A4-1129-C64F438C13A5}"/>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3F950631-F50C-920E-2F38-F300C360A0B9}"/>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3CE4D487-FD69-67B3-AFED-B4BE485D07C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80A932E-D2D3-0AA1-D475-9168420AF8E7}"/>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424DC23-35A8-2A44-E4A0-6C1C79077F9F}"/>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9876FF92-D35D-3FCD-75E6-B091464FA3F1}"/>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23320A6E-CD1B-D72C-B18A-8B67A6A3D539}"/>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DF2B9409-E7DB-64F1-A80F-C29B09DEB69A}"/>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DC31F5D-8C3F-C617-BE4F-ED34EF1AEB57}"/>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29809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24C9-4DD2-F856-D338-22C0AB9146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8AE2EB-1810-0A29-30FA-CAD5B7B8869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sp>
        <p:nvSpPr>
          <p:cNvPr id="5" name="Rectangle 4">
            <a:extLst>
              <a:ext uri="{FF2B5EF4-FFF2-40B4-BE49-F238E27FC236}">
                <a16:creationId xmlns:a16="http://schemas.microsoft.com/office/drawing/2014/main" id="{90594C5B-2860-2F2A-C241-6548F11A256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cost structure</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aphicFrame>
        <p:nvGraphicFramePr>
          <p:cNvPr id="67" name="Table 66">
            <a:extLst>
              <a:ext uri="{FF2B5EF4-FFF2-40B4-BE49-F238E27FC236}">
                <a16:creationId xmlns:a16="http://schemas.microsoft.com/office/drawing/2014/main" id="{5E69A906-8DA6-53B9-D3DA-0F98797049CF}"/>
              </a:ext>
            </a:extLst>
          </p:cNvPr>
          <p:cNvGraphicFramePr>
            <a:graphicFrameLocks noGrp="1"/>
          </p:cNvGraphicFramePr>
          <p:nvPr>
            <p:extLst>
              <p:ext uri="{D42A27DB-BD31-4B8C-83A1-F6EECF244321}">
                <p14:modId xmlns:p14="http://schemas.microsoft.com/office/powerpoint/2010/main" val="543123458"/>
              </p:ext>
            </p:extLst>
          </p:nvPr>
        </p:nvGraphicFramePr>
        <p:xfrm>
          <a:off x="334899" y="1894724"/>
          <a:ext cx="7879711" cy="4666386"/>
        </p:xfrm>
        <a:graphic>
          <a:graphicData uri="http://schemas.openxmlformats.org/drawingml/2006/table">
            <a:tbl>
              <a:tblPr firstRow="1" bandRow="1">
                <a:tableStyleId>{5C22544A-7EE6-4342-B048-85BDC9FD1C3A}</a:tableStyleId>
              </a:tblPr>
              <a:tblGrid>
                <a:gridCol w="4934823">
                  <a:extLst>
                    <a:ext uri="{9D8B030D-6E8A-4147-A177-3AD203B41FA5}">
                      <a16:colId xmlns:a16="http://schemas.microsoft.com/office/drawing/2014/main" val="3581979655"/>
                    </a:ext>
                  </a:extLst>
                </a:gridCol>
                <a:gridCol w="1619999">
                  <a:extLst>
                    <a:ext uri="{9D8B030D-6E8A-4147-A177-3AD203B41FA5}">
                      <a16:colId xmlns:a16="http://schemas.microsoft.com/office/drawing/2014/main" val="395928911"/>
                    </a:ext>
                  </a:extLst>
                </a:gridCol>
                <a:gridCol w="1324889">
                  <a:extLst>
                    <a:ext uri="{9D8B030D-6E8A-4147-A177-3AD203B41FA5}">
                      <a16:colId xmlns:a16="http://schemas.microsoft.com/office/drawing/2014/main" val="1766314388"/>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NEEDS / INVESTMENT</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366A"/>
                    </a:solidFill>
                  </a:tcPr>
                </a:tc>
                <a:tc>
                  <a:txBody>
                    <a:bodyPr/>
                    <a:lstStyle/>
                    <a:p>
                      <a:pPr algn="ctr" fontAlgn="b"/>
                      <a:r>
                        <a:rPr lang="en-US" sz="1200" b="0" i="0" u="none" strike="noStrike" dirty="0">
                          <a:solidFill>
                            <a:schemeClr val="bg1"/>
                          </a:solidFill>
                          <a:effectLst/>
                          <a:latin typeface="Century Gothic" panose="020B0502020202020204" pitchFamily="34" charset="0"/>
                        </a:rPr>
                        <a:t>COST</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26482"/>
                    </a:solidFill>
                  </a:tcPr>
                </a:tc>
                <a:tc>
                  <a:txBody>
                    <a:bodyPr/>
                    <a:lstStyle/>
                    <a:p>
                      <a:pPr algn="ctr" fontAlgn="b"/>
                      <a:r>
                        <a:rPr lang="en-US" sz="1200" b="0" i="0" u="none" strike="noStrike" dirty="0">
                          <a:solidFill>
                            <a:schemeClr val="bg1"/>
                          </a:solidFill>
                          <a:effectLst/>
                          <a:latin typeface="Century Gothic" panose="020B0502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extLst>
                  <a:ext uri="{0D108BD9-81ED-4DB2-BD59-A6C34878D82A}">
                    <a16:rowId xmlns:a16="http://schemas.microsoft.com/office/drawing/2014/main" val="516212170"/>
                  </a:ext>
                </a:extLst>
              </a:tr>
              <a:tr h="326188">
                <a:tc>
                  <a:txBody>
                    <a:bodyPr/>
                    <a:lstStyle/>
                    <a:p>
                      <a:pPr marL="0" marR="0" indent="114300">
                        <a:spcBef>
                          <a:spcPts val="0"/>
                        </a:spcBef>
                        <a:spcAft>
                          <a:spcPts val="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STAFFING - TECHNICAL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8185335"/>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STAFFING - FUNCTIONAL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1821193"/>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CONSULTATION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9759"/>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TRAINING / DOCUMENTATION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5439806"/>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HARDWARE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444516"/>
                  </a:ext>
                </a:extLst>
              </a:tr>
              <a:tr h="326188">
                <a:tc>
                  <a:txBody>
                    <a:bodyPr/>
                    <a:lstStyle/>
                    <a:p>
                      <a:pPr marL="0" marR="0" indent="114300">
                        <a:spcBef>
                          <a:spcPts val="0"/>
                        </a:spcBef>
                        <a:spcAft>
                          <a:spcPts val="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SOFTWARE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61067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OTHER</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540952"/>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7825981"/>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536477"/>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5160043"/>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7302525"/>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tx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400" b="0" i="0" u="none" strike="noStrike" dirty="0">
                          <a:solidFill>
                            <a:schemeClr val="bg1"/>
                          </a:solidFill>
                          <a:effectLst/>
                          <a:latin typeface="Century Gothic" panose="020B0502020202020204" pitchFamily="34" charset="0"/>
                        </a:rPr>
                        <a:t>$0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26482"/>
                    </a:solidFill>
                  </a:tcPr>
                </a:tc>
                <a:tc>
                  <a:txBody>
                    <a:bodyPr/>
                    <a:lstStyle/>
                    <a:p>
                      <a:pPr algn="ctr" fontAlgn="b"/>
                      <a:r>
                        <a:rPr lang="en-US" sz="1400" b="0" i="0" u="none" strike="noStrike" dirty="0">
                          <a:solidFill>
                            <a:schemeClr val="bg1"/>
                          </a:solidFill>
                          <a:effectLst/>
                          <a:latin typeface="Century Gothic" panose="020B0502020202020204" pitchFamily="34" charset="0"/>
                        </a:rPr>
                        <a:t>100%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F366A"/>
                    </a:solidFill>
                  </a:tcPr>
                </a:tc>
                <a:extLst>
                  <a:ext uri="{0D108BD9-81ED-4DB2-BD59-A6C34878D82A}">
                    <a16:rowId xmlns:a16="http://schemas.microsoft.com/office/drawing/2014/main" val="391807771"/>
                  </a:ext>
                </a:extLst>
              </a:tr>
            </a:tbl>
          </a:graphicData>
        </a:graphic>
      </p:graphicFrame>
      <p:sp>
        <p:nvSpPr>
          <p:cNvPr id="4" name="Rectangle 3">
            <a:extLst>
              <a:ext uri="{FF2B5EF4-FFF2-40B4-BE49-F238E27FC236}">
                <a16:creationId xmlns:a16="http://schemas.microsoft.com/office/drawing/2014/main" id="{97F9B584-8619-1946-21E1-7B87BFE032C5}"/>
              </a:ext>
            </a:extLst>
          </p:cNvPr>
          <p:cNvSpPr/>
          <p:nvPr/>
        </p:nvSpPr>
        <p:spPr>
          <a:xfrm>
            <a:off x="1843736" y="877112"/>
            <a:ext cx="9830441" cy="881251"/>
          </a:xfrm>
          <a:prstGeom prst="rect">
            <a:avLst/>
          </a:prstGeom>
          <a:gradFill>
            <a:gsLst>
              <a:gs pos="7000">
                <a:schemeClr val="bg1"/>
              </a:gs>
              <a:gs pos="98000">
                <a:srgbClr val="E5E7ED">
                  <a:alpha val="64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F366A"/>
                </a:solidFill>
                <a:latin typeface="Century Gothic" panose="020B0502020202020204" pitchFamily="34" charset="0"/>
              </a:rPr>
              <a:t>Text</a:t>
            </a:r>
          </a:p>
        </p:txBody>
      </p:sp>
      <p:sp>
        <p:nvSpPr>
          <p:cNvPr id="6" name="Rounded Rectangle 5">
            <a:extLst>
              <a:ext uri="{FF2B5EF4-FFF2-40B4-BE49-F238E27FC236}">
                <a16:creationId xmlns:a16="http://schemas.microsoft.com/office/drawing/2014/main" id="{5885CC92-6D2B-0BBC-7B54-976E2780E983}"/>
              </a:ext>
            </a:extLst>
          </p:cNvPr>
          <p:cNvSpPr/>
          <p:nvPr/>
        </p:nvSpPr>
        <p:spPr>
          <a:xfrm>
            <a:off x="249004" y="877112"/>
            <a:ext cx="1857588" cy="881251"/>
          </a:xfrm>
          <a:prstGeom prst="roundRect">
            <a:avLst>
              <a:gd name="adj" fmla="val 44954"/>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EAEEF3"/>
                </a:solidFill>
                <a:latin typeface="Century Gothic" panose="020B0502020202020204" pitchFamily="34" charset="0"/>
              </a:rPr>
              <a:t>BUDGET STATEMENT</a:t>
            </a:r>
          </a:p>
        </p:txBody>
      </p:sp>
      <p:grpSp>
        <p:nvGrpSpPr>
          <p:cNvPr id="11" name="Group 10">
            <a:extLst>
              <a:ext uri="{FF2B5EF4-FFF2-40B4-BE49-F238E27FC236}">
                <a16:creationId xmlns:a16="http://schemas.microsoft.com/office/drawing/2014/main" id="{50D63F8E-DB17-CD13-85A5-E4135576C371}"/>
              </a:ext>
            </a:extLst>
          </p:cNvPr>
          <p:cNvGrpSpPr/>
          <p:nvPr/>
        </p:nvGrpSpPr>
        <p:grpSpPr>
          <a:xfrm>
            <a:off x="8617842" y="6233640"/>
            <a:ext cx="3574157" cy="624362"/>
            <a:chOff x="8617842" y="6233640"/>
            <a:chExt cx="3574157" cy="624362"/>
          </a:xfrm>
        </p:grpSpPr>
        <p:sp>
          <p:nvSpPr>
            <p:cNvPr id="12" name="Rectangle 11">
              <a:extLst>
                <a:ext uri="{FF2B5EF4-FFF2-40B4-BE49-F238E27FC236}">
                  <a16:creationId xmlns:a16="http://schemas.microsoft.com/office/drawing/2014/main" id="{F0BE3AE2-1896-EEEB-6FBA-D95B5CD3D893}"/>
                </a:ext>
              </a:extLst>
            </p:cNvPr>
            <p:cNvSpPr/>
            <p:nvPr/>
          </p:nvSpPr>
          <p:spPr>
            <a:xfrm>
              <a:off x="8617842" y="6233640"/>
              <a:ext cx="3574157" cy="624362"/>
            </a:xfrm>
            <a:prstGeom prst="rect">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3" name="Group 12">
              <a:extLst>
                <a:ext uri="{FF2B5EF4-FFF2-40B4-BE49-F238E27FC236}">
                  <a16:creationId xmlns:a16="http://schemas.microsoft.com/office/drawing/2014/main" id="{03A59112-FD73-6A91-858F-1AB3429E7396}"/>
                </a:ext>
              </a:extLst>
            </p:cNvPr>
            <p:cNvGrpSpPr/>
            <p:nvPr/>
          </p:nvGrpSpPr>
          <p:grpSpPr>
            <a:xfrm>
              <a:off x="8797456" y="6360215"/>
              <a:ext cx="3287809" cy="395763"/>
              <a:chOff x="8927295" y="6375844"/>
              <a:chExt cx="3157970" cy="380134"/>
            </a:xfrm>
          </p:grpSpPr>
          <p:grpSp>
            <p:nvGrpSpPr>
              <p:cNvPr id="16" name="Group 15">
                <a:extLst>
                  <a:ext uri="{FF2B5EF4-FFF2-40B4-BE49-F238E27FC236}">
                    <a16:creationId xmlns:a16="http://schemas.microsoft.com/office/drawing/2014/main" id="{F9053F8E-997B-3478-9C3D-ED84C44D3231}"/>
                  </a:ext>
                </a:extLst>
              </p:cNvPr>
              <p:cNvGrpSpPr/>
              <p:nvPr/>
            </p:nvGrpSpPr>
            <p:grpSpPr>
              <a:xfrm>
                <a:off x="8927295" y="6376710"/>
                <a:ext cx="1351683" cy="379268"/>
                <a:chOff x="5243641" y="3189385"/>
                <a:chExt cx="1351683" cy="379268"/>
              </a:xfrm>
              <a:solidFill>
                <a:schemeClr val="bg1">
                  <a:lumMod val="95000"/>
                </a:schemeClr>
              </a:solidFill>
            </p:grpSpPr>
            <p:sp>
              <p:nvSpPr>
                <p:cNvPr id="26" name="Freeform 25">
                  <a:extLst>
                    <a:ext uri="{FF2B5EF4-FFF2-40B4-BE49-F238E27FC236}">
                      <a16:creationId xmlns:a16="http://schemas.microsoft.com/office/drawing/2014/main" id="{7AEAE343-FDB0-6133-EC5F-F9B0F168F817}"/>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F668CD8-2FCE-D88A-A1F8-B09540C3BCA7}"/>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31A0E46-DDC4-0C5B-233B-EDA7F4D891C5}"/>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AC5A842-8D06-0D75-39B8-80ABCEC8A91A}"/>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17B1490-7CA5-F0E9-60A7-E0039D1C5FDA}"/>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A8D860E-FD26-DF06-B17D-28D8805B006E}"/>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B6C340C-1B28-987D-9BD9-83AA200928B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4BD70421-2AC0-2D76-1AFF-57055B5086CA}"/>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8" name="Freeform 17">
                  <a:extLst>
                    <a:ext uri="{FF2B5EF4-FFF2-40B4-BE49-F238E27FC236}">
                      <a16:creationId xmlns:a16="http://schemas.microsoft.com/office/drawing/2014/main" id="{B1C14B7A-1232-EC13-4B97-D04C3A247A21}"/>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88DA8E4-EEB0-C25F-9850-2E6574C41F69}"/>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9CF08C-6A1B-7BD5-36F4-A9FB534C543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8F22970-D41D-4177-869B-CF8F2E1F574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081CCB2-D947-30FA-E2D2-29E20D06E04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0220755-845B-2D0F-7D0A-94C8955AD16F}"/>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0A13FD-1BDD-339F-9869-456A1E4AF34B}"/>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77173EF-C9DD-C50F-CD25-AB7495691D04}"/>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58203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1E3C"/>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819ECC-67A9-7E99-AE34-0BF6F09BA43B}"/>
              </a:ext>
            </a:extLst>
          </p:cNvPr>
          <p:cNvPicPr>
            <a:picLocks noChangeAspect="1"/>
          </p:cNvPicPr>
          <p:nvPr/>
        </p:nvPicPr>
        <p:blipFill>
          <a:blip r:embed="rId3">
            <a:alphaModFix amt="70000"/>
          </a:blip>
          <a:stretch>
            <a:fillRect/>
          </a:stretch>
        </p:blipFill>
        <p:spPr>
          <a:xfrm>
            <a:off x="-4906" y="1"/>
            <a:ext cx="12196905" cy="6858000"/>
          </a:xfrm>
          <a:prstGeom prst="rect">
            <a:avLst/>
          </a:prstGeom>
        </p:spPr>
      </p:pic>
      <p:pic>
        <p:nvPicPr>
          <p:cNvPr id="2" name="Picture 1">
            <a:extLst>
              <a:ext uri="{FF2B5EF4-FFF2-40B4-BE49-F238E27FC236}">
                <a16:creationId xmlns:a16="http://schemas.microsoft.com/office/drawing/2014/main" id="{F1B5A336-4AFA-CB39-CC9F-D08A74C115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2103" y="0"/>
            <a:ext cx="5459897" cy="6858000"/>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conclusion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E083C1F7-EFFB-0E29-B5C2-D0B538E61414}"/>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5B91D9C-C33E-6CFC-26F6-1848577918E1}"/>
                </a:ext>
              </a:extLst>
            </p:cNvPr>
            <p:cNvSpPr/>
            <p:nvPr/>
          </p:nvSpPr>
          <p:spPr>
            <a:xfrm>
              <a:off x="8617842" y="6233640"/>
              <a:ext cx="3574157" cy="624362"/>
            </a:xfrm>
            <a:prstGeom prst="rect">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9800130C-EF52-D8A4-6658-CA829A7EEF48}"/>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88E5ADBE-CAE0-BCAE-B6EB-DD06A90D3EA5}"/>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B5C62A86-BCFC-8628-8D3A-8DEF1ACB0C5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6DAA21A-136B-33D7-25FB-D6BC101F3133}"/>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EC63BF1-7F94-7FCF-0290-763469788AF6}"/>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9BA0ED9-710F-35F7-09C6-405F6F7798B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AD97112-899A-141F-AF46-AFFB524F96AE}"/>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5CA29AF1-3F29-8698-B452-4A976CA237C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68097A73-C537-97FF-414D-0B6B5246DDE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AB46DB2D-8C69-E838-AD0B-38D92E139E23}"/>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3F7E4791-4F7C-37D2-D956-42863E91201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1E86A3B-CE1E-A0CE-659C-B6F5EDEC5A0E}"/>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B52AD65-863E-D94C-97F6-78A3AC27A545}"/>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EDDC2334-CCD7-2CD5-7D6E-D81FBE0530D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FD34C4E6-FA0C-BE1C-B81A-EC36ECDEA6F5}"/>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6DC3F2E-A05E-F129-47F6-AB1165CCF6A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665E43D-F36B-AB6A-0C41-9C3871B5E6D2}"/>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3286B63-BCFD-266F-5EA5-F0369CD268E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8468290C-1BFF-3A7F-F0D2-59B859D71380}"/>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conclusion text</a:t>
            </a:r>
            <a:endParaRPr lang="en-US" sz="2400" dirty="0">
              <a:solidFill>
                <a:schemeClr val="bg1"/>
              </a:solidFill>
            </a:endParaRPr>
          </a:p>
        </p:txBody>
      </p:sp>
    </p:spTree>
    <p:extLst>
      <p:ext uri="{BB962C8B-B14F-4D97-AF65-F5344CB8AC3E}">
        <p14:creationId xmlns:p14="http://schemas.microsoft.com/office/powerpoint/2010/main" val="264684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D5BDB84-4A9F-534E-0721-8F58F7812CC0}"/>
              </a:ext>
            </a:extLst>
          </p:cNvPr>
          <p:cNvPicPr>
            <a:picLocks noChangeAspect="1"/>
          </p:cNvPicPr>
          <p:nvPr/>
        </p:nvPicPr>
        <p:blipFill>
          <a:blip r:embed="rId3">
            <a:alphaModFix amt="73000"/>
          </a:blip>
          <a:stretch>
            <a:fillRect/>
          </a:stretch>
        </p:blipFill>
        <p:spPr>
          <a:xfrm>
            <a:off x="-1" y="0"/>
            <a:ext cx="12192000" cy="6878329"/>
          </a:xfrm>
          <a:prstGeom prst="rect">
            <a:avLst/>
          </a:prstGeom>
        </p:spPr>
      </p:pic>
      <p:pic>
        <p:nvPicPr>
          <p:cNvPr id="4" name="Picture 3">
            <a:extLst>
              <a:ext uri="{FF2B5EF4-FFF2-40B4-BE49-F238E27FC236}">
                <a16:creationId xmlns:a16="http://schemas.microsoft.com/office/drawing/2014/main" id="{C1362B90-B42F-7962-1499-53CD8C9A3D63}"/>
              </a:ext>
            </a:extLst>
          </p:cNvPr>
          <p:cNvPicPr>
            <a:picLocks noChangeAspect="1"/>
          </p:cNvPicPr>
          <p:nvPr/>
        </p:nvPicPr>
        <p:blipFill>
          <a:blip r:embed="rId4"/>
          <a:stretch>
            <a:fillRect/>
          </a:stretch>
        </p:blipFill>
        <p:spPr>
          <a:xfrm>
            <a:off x="2651922" y="2973772"/>
            <a:ext cx="7772400" cy="3886200"/>
          </a:xfrm>
          <a:prstGeom prst="rect">
            <a:avLst/>
          </a:prstGeom>
          <a:effectLst>
            <a:glow rad="719166">
              <a:schemeClr val="bg1">
                <a:alpha val="31000"/>
              </a:schemeClr>
            </a:glow>
            <a:innerShdw blurRad="63500" dist="50800" dir="16200000">
              <a:prstClr val="black">
                <a:alpha val="50000"/>
              </a:prstClr>
            </a:innerShdw>
          </a:effectLst>
        </p:spPr>
      </p:pic>
      <p:grpSp>
        <p:nvGrpSpPr>
          <p:cNvPr id="41" name="Group 40">
            <a:extLst>
              <a:ext uri="{FF2B5EF4-FFF2-40B4-BE49-F238E27FC236}">
                <a16:creationId xmlns:a16="http://schemas.microsoft.com/office/drawing/2014/main" id="{50C402EA-6CF2-65FE-1F8E-3A06408AB02A}"/>
              </a:ext>
            </a:extLst>
          </p:cNvPr>
          <p:cNvGrpSpPr/>
          <p:nvPr/>
        </p:nvGrpSpPr>
        <p:grpSpPr>
          <a:xfrm>
            <a:off x="1" y="273"/>
            <a:ext cx="5459896" cy="1055074"/>
            <a:chOff x="0" y="272"/>
            <a:chExt cx="5039193" cy="973777"/>
          </a:xfrm>
        </p:grpSpPr>
        <p:sp>
          <p:nvSpPr>
            <p:cNvPr id="9" name="Rectangle 8">
              <a:extLst>
                <a:ext uri="{FF2B5EF4-FFF2-40B4-BE49-F238E27FC236}">
                  <a16:creationId xmlns:a16="http://schemas.microsoft.com/office/drawing/2014/main" id="{2C556B1D-B3E0-87F7-4709-485969FEEEA5}"/>
                </a:ext>
              </a:extLst>
            </p:cNvPr>
            <p:cNvSpPr/>
            <p:nvPr/>
          </p:nvSpPr>
          <p:spPr>
            <a:xfrm>
              <a:off x="0" y="272"/>
              <a:ext cx="5039193" cy="973777"/>
            </a:xfrm>
            <a:prstGeom prst="rect">
              <a:avLst/>
            </a:prstGeom>
            <a:solidFill>
              <a:srgbClr val="526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94359"/>
                </a:solidFill>
              </a:endParaRPr>
            </a:p>
          </p:txBody>
        </p:sp>
        <p:grpSp>
          <p:nvGrpSpPr>
            <p:cNvPr id="10" name="Group 9">
              <a:extLst>
                <a:ext uri="{FF2B5EF4-FFF2-40B4-BE49-F238E27FC236}">
                  <a16:creationId xmlns:a16="http://schemas.microsoft.com/office/drawing/2014/main" id="{3EF4B71B-AAB3-A3CA-A4DB-B4616C8B6684}"/>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00377D3E-1FEE-1B07-091F-DB76696D4125}"/>
                  </a:ext>
                </a:extLst>
              </p:cNvPr>
              <p:cNvGrpSpPr/>
              <p:nvPr/>
            </p:nvGrpSpPr>
            <p:grpSpPr>
              <a:xfrm>
                <a:off x="8927295" y="6376710"/>
                <a:ext cx="1351683" cy="379268"/>
                <a:chOff x="5243641" y="3189385"/>
                <a:chExt cx="1351683" cy="379268"/>
              </a:xfrm>
              <a:solidFill>
                <a:schemeClr val="bg1">
                  <a:lumMod val="95000"/>
                </a:schemeClr>
              </a:solidFill>
            </p:grpSpPr>
            <p:sp>
              <p:nvSpPr>
                <p:cNvPr id="23" name="Freeform 22">
                  <a:extLst>
                    <a:ext uri="{FF2B5EF4-FFF2-40B4-BE49-F238E27FC236}">
                      <a16:creationId xmlns:a16="http://schemas.microsoft.com/office/drawing/2014/main" id="{8B927526-A1F5-337A-7C9D-3DA8232687A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EDF5C7-C7D7-EDCF-CC74-3A8BB394447D}"/>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980B79A-1B25-A26C-ACC1-E1764F22871E}"/>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0B2FF03-ADD4-26A9-A969-1B757530096B}"/>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FD28035-CECD-6DF1-18BA-F7545066B229}"/>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C7AA0E-1B81-204B-5D2A-CA1D4E091A4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55DBCEB-054F-6759-E08C-A515F4E81F86}"/>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5DB07B22-E613-6E0B-B502-29E09D39E80F}"/>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1F829B6E-D071-0589-7B47-35E172E876FC}"/>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1C1C75C-4D80-749A-0D80-393D7BD92F97}"/>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97E6E08-D401-D10D-FEBA-D1859B96261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91D73C-9BA9-4774-3486-C35B85A0CA6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72B8EAC-CF3F-E80F-11DB-78F01B5CF2D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53C3684-23B8-A92D-5AAA-5F1B4F80C7DD}"/>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CB75BD-F220-A64B-3DC2-F2FAE29FC03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1B75DA6-5162-41A8-E714-746C8925A81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A1945B4B-641E-9CDE-D686-9BAE5943AE4F}"/>
              </a:ext>
            </a:extLst>
          </p:cNvPr>
          <p:cNvSpPr/>
          <p:nvPr/>
        </p:nvSpPr>
        <p:spPr>
          <a:xfrm>
            <a:off x="814493" y="1531917"/>
            <a:ext cx="10542619" cy="973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000" kern="100" dirty="0">
                <a:solidFill>
                  <a:srgbClr val="494359"/>
                </a:solidFill>
                <a:effectLst/>
                <a:latin typeface="Courier" pitchFamily="2" charset="0"/>
                <a:ea typeface="Calibri" panose="020F0502020204030204" pitchFamily="34" charset="0"/>
                <a:cs typeface="Times New Roman" panose="02020603050405020304" pitchFamily="18" charset="0"/>
              </a:rPr>
              <a:t>Project Title</a:t>
            </a:r>
          </a:p>
        </p:txBody>
      </p:sp>
      <p:sp>
        <p:nvSpPr>
          <p:cNvPr id="3" name="Rectangle 2">
            <a:extLst>
              <a:ext uri="{FF2B5EF4-FFF2-40B4-BE49-F238E27FC236}">
                <a16:creationId xmlns:a16="http://schemas.microsoft.com/office/drawing/2014/main" id="{6FDB59CB-2A88-326F-B50C-13DD5449741C}"/>
              </a:ext>
            </a:extLst>
          </p:cNvPr>
          <p:cNvSpPr/>
          <p:nvPr/>
        </p:nvSpPr>
        <p:spPr>
          <a:xfrm>
            <a:off x="814494" y="3244171"/>
            <a:ext cx="5658214"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rgbClr val="494359"/>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800" dirty="0">
              <a:solidFill>
                <a:srgbClr val="494359"/>
              </a:solidFill>
            </a:endParaRPr>
          </a:p>
        </p:txBody>
      </p:sp>
      <p:sp>
        <p:nvSpPr>
          <p:cNvPr id="5" name="Rectangle 4">
            <a:extLst>
              <a:ext uri="{FF2B5EF4-FFF2-40B4-BE49-F238E27FC236}">
                <a16:creationId xmlns:a16="http://schemas.microsoft.com/office/drawing/2014/main" id="{3E3C2C58-2014-1BD3-9E5A-1F38662690B2}"/>
              </a:ext>
            </a:extLst>
          </p:cNvPr>
          <p:cNvSpPr/>
          <p:nvPr/>
        </p:nvSpPr>
        <p:spPr>
          <a:xfrm>
            <a:off x="814493" y="2835603"/>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rgbClr val="526482"/>
                </a:solidFill>
                <a:latin typeface="Courier" pitchFamily="2" charset="0"/>
                <a:ea typeface="Calibri" panose="020F0502020204030204" pitchFamily="34" charset="0"/>
                <a:cs typeface="Times New Roman" panose="02020603050405020304" pitchFamily="18" charset="0"/>
              </a:rPr>
              <a:t>prepared for</a:t>
            </a:r>
            <a:endParaRPr lang="en-US" sz="2400" kern="100" dirty="0">
              <a:solidFill>
                <a:srgbClr val="526482"/>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AE02115-26DD-D618-831B-71ABB446BB7A}"/>
              </a:ext>
            </a:extLst>
          </p:cNvPr>
          <p:cNvSpPr/>
          <p:nvPr/>
        </p:nvSpPr>
        <p:spPr>
          <a:xfrm>
            <a:off x="835949" y="6211061"/>
            <a:ext cx="100584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494359"/>
                </a:solidFill>
                <a:effectLst/>
                <a:latin typeface="Century Gothic" panose="020B0502020202020204" pitchFamily="34" charset="0"/>
                <a:ea typeface="Times New Roman" panose="02020603050405020304" pitchFamily="18" charset="0"/>
                <a:cs typeface="Times New Roman" panose="02020603050405020304" pitchFamily="18" charset="0"/>
              </a:rPr>
              <a:t>0.0.0</a:t>
            </a:r>
            <a:endParaRPr lang="en-US" sz="2000" dirty="0">
              <a:solidFill>
                <a:srgbClr val="494359"/>
              </a:solidFill>
            </a:endParaRPr>
          </a:p>
        </p:txBody>
      </p:sp>
      <p:sp>
        <p:nvSpPr>
          <p:cNvPr id="17" name="Rectangle 16">
            <a:extLst>
              <a:ext uri="{FF2B5EF4-FFF2-40B4-BE49-F238E27FC236}">
                <a16:creationId xmlns:a16="http://schemas.microsoft.com/office/drawing/2014/main" id="{34CE377E-0306-3D88-A1FA-A5C47F185AF9}"/>
              </a:ext>
            </a:extLst>
          </p:cNvPr>
          <p:cNvSpPr/>
          <p:nvPr/>
        </p:nvSpPr>
        <p:spPr>
          <a:xfrm>
            <a:off x="785150" y="5891019"/>
            <a:ext cx="10058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version</a:t>
            </a:r>
            <a:endPar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68326BEB-111A-260F-7B88-4EA31252CB52}"/>
              </a:ext>
            </a:extLst>
          </p:cNvPr>
          <p:cNvSpPr/>
          <p:nvPr/>
        </p:nvSpPr>
        <p:spPr>
          <a:xfrm>
            <a:off x="829907" y="5326083"/>
            <a:ext cx="155448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494359"/>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000" dirty="0">
              <a:solidFill>
                <a:srgbClr val="494359"/>
              </a:solidFill>
            </a:endParaRPr>
          </a:p>
        </p:txBody>
      </p:sp>
      <p:sp>
        <p:nvSpPr>
          <p:cNvPr id="31" name="Rectangle 30">
            <a:extLst>
              <a:ext uri="{FF2B5EF4-FFF2-40B4-BE49-F238E27FC236}">
                <a16:creationId xmlns:a16="http://schemas.microsoft.com/office/drawing/2014/main" id="{F94B0459-1CB2-0E11-7B98-FBBBE2509DEA}"/>
              </a:ext>
            </a:extLst>
          </p:cNvPr>
          <p:cNvSpPr/>
          <p:nvPr/>
        </p:nvSpPr>
        <p:spPr>
          <a:xfrm>
            <a:off x="779108" y="5006041"/>
            <a:ext cx="155448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rPr>
              <a:t>date</a:t>
            </a:r>
          </a:p>
        </p:txBody>
      </p:sp>
      <p:sp>
        <p:nvSpPr>
          <p:cNvPr id="36" name="Rectangle 35">
            <a:extLst>
              <a:ext uri="{FF2B5EF4-FFF2-40B4-BE49-F238E27FC236}">
                <a16:creationId xmlns:a16="http://schemas.microsoft.com/office/drawing/2014/main" id="{A0ECCBE6-9809-9FFC-8295-210D7F43DC4C}"/>
              </a:ext>
            </a:extLst>
          </p:cNvPr>
          <p:cNvSpPr/>
          <p:nvPr/>
        </p:nvSpPr>
        <p:spPr>
          <a:xfrm>
            <a:off x="824831" y="4441105"/>
            <a:ext cx="155448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494359"/>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000" dirty="0">
              <a:solidFill>
                <a:srgbClr val="494359"/>
              </a:solidFill>
            </a:endParaRPr>
          </a:p>
        </p:txBody>
      </p:sp>
      <p:sp>
        <p:nvSpPr>
          <p:cNvPr id="39" name="Rectangle 38">
            <a:extLst>
              <a:ext uri="{FF2B5EF4-FFF2-40B4-BE49-F238E27FC236}">
                <a16:creationId xmlns:a16="http://schemas.microsoft.com/office/drawing/2014/main" id="{552E16FD-7207-AB7A-4506-54E6D94275AE}"/>
              </a:ext>
            </a:extLst>
          </p:cNvPr>
          <p:cNvSpPr/>
          <p:nvPr/>
        </p:nvSpPr>
        <p:spPr>
          <a:xfrm>
            <a:off x="774032" y="4121063"/>
            <a:ext cx="155448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p</a:t>
            </a:r>
            <a:r>
              <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rPr>
              <a:t>repared by</a:t>
            </a:r>
          </a:p>
        </p:txBody>
      </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79E3AE-13DD-560D-A63D-6C8443743717}"/>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7599F8D7-11E3-EA55-D55A-F2BE9C21A99C}"/>
              </a:ext>
            </a:extLst>
          </p:cNvPr>
          <p:cNvPicPr>
            <a:picLocks noChangeAspect="1"/>
          </p:cNvPicPr>
          <p:nvPr/>
        </p:nvPicPr>
        <p:blipFill>
          <a:blip r:embed="rId3"/>
          <a:stretch>
            <a:fillRect/>
          </a:stretch>
        </p:blipFill>
        <p:spPr>
          <a:xfrm>
            <a:off x="-4906" y="1"/>
            <a:ext cx="12196905" cy="6858000"/>
          </a:xfrm>
          <a:prstGeom prst="rect">
            <a:avLst/>
          </a:prstGeom>
        </p:spPr>
      </p:pic>
      <p:sp>
        <p:nvSpPr>
          <p:cNvPr id="177" name="Rectangle 176">
            <a:extLst>
              <a:ext uri="{FF2B5EF4-FFF2-40B4-BE49-F238E27FC236}">
                <a16:creationId xmlns:a16="http://schemas.microsoft.com/office/drawing/2014/main" id="{C76D1F76-E976-435F-0915-718359B0E705}"/>
              </a:ext>
            </a:extLst>
          </p:cNvPr>
          <p:cNvSpPr/>
          <p:nvPr/>
        </p:nvSpPr>
        <p:spPr>
          <a:xfrm>
            <a:off x="-4905" y="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contents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AC23121-10DE-48D4-C1AA-7C46382B6713}"/>
              </a:ext>
            </a:extLst>
          </p:cNvPr>
          <p:cNvSpPr txBox="1"/>
          <p:nvPr/>
        </p:nvSpPr>
        <p:spPr>
          <a:xfrm>
            <a:off x="443352" y="879103"/>
            <a:ext cx="5652648" cy="4708981"/>
          </a:xfrm>
          <a:prstGeom prst="rect">
            <a:avLst/>
          </a:prstGeom>
          <a:noFill/>
        </p:spPr>
        <p:txBody>
          <a:bodyPr wrap="square">
            <a:spAutoFit/>
          </a:bodyPr>
          <a:lstStyle/>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Project Overview </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Purpose / Goals</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Obstacles</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Industry / Market Risk Factors</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Budgetary Risk Factors</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Hardware Compatibility</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Software Employed</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Timeline / Milestones</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Deployment / Distribution</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Testing</a:t>
            </a:r>
          </a:p>
        </p:txBody>
      </p:sp>
      <p:sp>
        <p:nvSpPr>
          <p:cNvPr id="5" name="TextBox 4">
            <a:extLst>
              <a:ext uri="{FF2B5EF4-FFF2-40B4-BE49-F238E27FC236}">
                <a16:creationId xmlns:a16="http://schemas.microsoft.com/office/drawing/2014/main" id="{E4251A9F-758B-E18D-87E6-9EB5E5003EFB}"/>
              </a:ext>
            </a:extLst>
          </p:cNvPr>
          <p:cNvSpPr txBox="1"/>
          <p:nvPr/>
        </p:nvSpPr>
        <p:spPr>
          <a:xfrm>
            <a:off x="5551799" y="879103"/>
            <a:ext cx="5652648" cy="2349361"/>
          </a:xfrm>
          <a:prstGeom prst="rect">
            <a:avLst/>
          </a:prstGeom>
          <a:noFill/>
        </p:spPr>
        <p:txBody>
          <a:bodyPr wrap="square">
            <a:spAutoFit/>
          </a:bodyPr>
          <a:lstStyle/>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Documentation</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Support</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Training</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Cost Structure</a:t>
            </a:r>
          </a:p>
          <a:p>
            <a:pPr marL="342900" indent="-342900">
              <a:spcAft>
                <a:spcPts val="800"/>
              </a:spcAft>
              <a:buClr>
                <a:schemeClr val="tx2">
                  <a:lumMod val="20000"/>
                  <a:lumOff val="80000"/>
                </a:schemeClr>
              </a:buClr>
              <a:buSzPct val="105000"/>
              <a:buFont typeface="Arial" panose="020B0604020202020204" pitchFamily="34" charset="0"/>
              <a:buChar char="•"/>
            </a:pPr>
            <a:r>
              <a:rPr lang="en-US" sz="2400" dirty="0">
                <a:solidFill>
                  <a:schemeClr val="bg1"/>
                </a:solidFill>
                <a:latin typeface="Century Gothic" panose="020B0502020202020204" pitchFamily="34" charset="0"/>
              </a:rPr>
              <a:t>Conclusion</a:t>
            </a:r>
          </a:p>
        </p:txBody>
      </p:sp>
      <p:grpSp>
        <p:nvGrpSpPr>
          <p:cNvPr id="7" name="Group 6">
            <a:extLst>
              <a:ext uri="{FF2B5EF4-FFF2-40B4-BE49-F238E27FC236}">
                <a16:creationId xmlns:a16="http://schemas.microsoft.com/office/drawing/2014/main" id="{73EC1010-C5C5-126E-FAFB-34B0F5F253FE}"/>
              </a:ext>
            </a:extLst>
          </p:cNvPr>
          <p:cNvGrpSpPr/>
          <p:nvPr/>
        </p:nvGrpSpPr>
        <p:grpSpPr>
          <a:xfrm>
            <a:off x="6732104" y="5802926"/>
            <a:ext cx="5459896" cy="1055074"/>
            <a:chOff x="0" y="272"/>
            <a:chExt cx="5039193" cy="973777"/>
          </a:xfrm>
        </p:grpSpPr>
        <p:sp>
          <p:nvSpPr>
            <p:cNvPr id="8" name="Rectangle 7">
              <a:extLst>
                <a:ext uri="{FF2B5EF4-FFF2-40B4-BE49-F238E27FC236}">
                  <a16:creationId xmlns:a16="http://schemas.microsoft.com/office/drawing/2014/main" id="{5047D58F-0DC2-F853-AF28-D87FBC2BAEF9}"/>
                </a:ext>
              </a:extLst>
            </p:cNvPr>
            <p:cNvSpPr/>
            <p:nvPr/>
          </p:nvSpPr>
          <p:spPr>
            <a:xfrm>
              <a:off x="0" y="272"/>
              <a:ext cx="5039193" cy="973777"/>
            </a:xfrm>
            <a:prstGeom prst="rect">
              <a:avLst/>
            </a:prstGeom>
            <a:solidFill>
              <a:srgbClr val="526482">
                <a:alpha val="550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9" name="Group 8">
              <a:extLst>
                <a:ext uri="{FF2B5EF4-FFF2-40B4-BE49-F238E27FC236}">
                  <a16:creationId xmlns:a16="http://schemas.microsoft.com/office/drawing/2014/main" id="{F7DF6998-3879-2DE2-E334-C2FFC0E67FAB}"/>
                </a:ext>
              </a:extLst>
            </p:cNvPr>
            <p:cNvGrpSpPr/>
            <p:nvPr/>
          </p:nvGrpSpPr>
          <p:grpSpPr>
            <a:xfrm>
              <a:off x="296988" y="220550"/>
              <a:ext cx="4635471" cy="557985"/>
              <a:chOff x="8927295" y="6375844"/>
              <a:chExt cx="3157970" cy="380134"/>
            </a:xfrm>
          </p:grpSpPr>
          <p:grpSp>
            <p:nvGrpSpPr>
              <p:cNvPr id="10" name="Group 9">
                <a:extLst>
                  <a:ext uri="{FF2B5EF4-FFF2-40B4-BE49-F238E27FC236}">
                    <a16:creationId xmlns:a16="http://schemas.microsoft.com/office/drawing/2014/main" id="{E27BE266-4087-F917-B8D3-1D4C466E49F2}"/>
                  </a:ext>
                </a:extLst>
              </p:cNvPr>
              <p:cNvGrpSpPr/>
              <p:nvPr/>
            </p:nvGrpSpPr>
            <p:grpSpPr>
              <a:xfrm>
                <a:off x="8927295" y="6376710"/>
                <a:ext cx="1351683" cy="379268"/>
                <a:chOff x="5243641" y="3189385"/>
                <a:chExt cx="1351683" cy="379268"/>
              </a:xfrm>
              <a:solidFill>
                <a:schemeClr val="bg1">
                  <a:lumMod val="95000"/>
                </a:schemeClr>
              </a:solidFill>
            </p:grpSpPr>
            <p:sp>
              <p:nvSpPr>
                <p:cNvPr id="20" name="Freeform 19">
                  <a:extLst>
                    <a:ext uri="{FF2B5EF4-FFF2-40B4-BE49-F238E27FC236}">
                      <a16:creationId xmlns:a16="http://schemas.microsoft.com/office/drawing/2014/main" id="{65DB3A11-FCFC-3ACF-2750-535112531331}"/>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CD71637-4E3D-F002-E5B6-1F6ECBDAEDA6}"/>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6EF1D0E-0B83-14B2-AACD-4AD385D09478}"/>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B327492-A528-1E16-95FE-96ABD1246CD5}"/>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4E53983-02E0-1869-DBE5-A024A7847E6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2730150-C83C-620C-7A72-D98C7BA4BDF5}"/>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C230C81-A250-151B-51B1-D95705108AE3}"/>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0E4E421-B175-B111-BB45-F0389F597028}"/>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2" name="Freeform 11">
                  <a:extLst>
                    <a:ext uri="{FF2B5EF4-FFF2-40B4-BE49-F238E27FC236}">
                      <a16:creationId xmlns:a16="http://schemas.microsoft.com/office/drawing/2014/main" id="{01521ACA-20CC-01EF-521D-2F285F16BCAA}"/>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BD27077-69B5-0EE4-2F05-D1E22CB0B46C}"/>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248F7B3-778B-A29A-AE18-FC3A36ED6F0C}"/>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780D053-91B5-9304-6A19-F36917EC688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DC22AF0-6996-8F8E-2AFC-DAC7086C417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D4DA52-A5F2-65C5-E2B4-17FE6AF97F6A}"/>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30DA2B3-10DA-5453-9906-025E13EF750D}"/>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47914B9-FB06-FEC5-1A0F-0C9561A3E936}"/>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49688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6482"/>
        </a:solidFill>
        <a:effectLst/>
      </p:bgPr>
    </p:bg>
    <p:spTree>
      <p:nvGrpSpPr>
        <p:cNvPr id="1" name="">
          <a:extLst>
            <a:ext uri="{FF2B5EF4-FFF2-40B4-BE49-F238E27FC236}">
              <a16:creationId xmlns:a16="http://schemas.microsoft.com/office/drawing/2014/main" id="{895176F8-A566-6C8C-7693-06188EC81A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815A602-A4C2-C90F-992A-3669025A4647}"/>
              </a:ext>
            </a:extLst>
          </p:cNvPr>
          <p:cNvPicPr>
            <a:picLocks noChangeAspect="1"/>
          </p:cNvPicPr>
          <p:nvPr/>
        </p:nvPicPr>
        <p:blipFill>
          <a:blip r:embed="rId2">
            <a:alphaModFix amt="73000"/>
          </a:blip>
          <a:stretch>
            <a:fillRect/>
          </a:stretch>
        </p:blipFill>
        <p:spPr>
          <a:xfrm>
            <a:off x="-1" y="0"/>
            <a:ext cx="12192000" cy="6878329"/>
          </a:xfrm>
          <a:prstGeom prst="rect">
            <a:avLst/>
          </a:prstGeom>
        </p:spPr>
      </p:pic>
      <p:graphicFrame>
        <p:nvGraphicFramePr>
          <p:cNvPr id="3" name="Table 2">
            <a:extLst>
              <a:ext uri="{FF2B5EF4-FFF2-40B4-BE49-F238E27FC236}">
                <a16:creationId xmlns:a16="http://schemas.microsoft.com/office/drawing/2014/main" id="{9404D29E-974D-18F2-F06C-966433B828C6}"/>
              </a:ext>
            </a:extLst>
          </p:cNvPr>
          <p:cNvGraphicFramePr>
            <a:graphicFrameLocks noGrp="1"/>
          </p:cNvGraphicFramePr>
          <p:nvPr>
            <p:extLst>
              <p:ext uri="{D42A27DB-BD31-4B8C-83A1-F6EECF244321}">
                <p14:modId xmlns:p14="http://schemas.microsoft.com/office/powerpoint/2010/main" val="2896188144"/>
              </p:ext>
            </p:extLst>
          </p:nvPr>
        </p:nvGraphicFramePr>
        <p:xfrm>
          <a:off x="313027" y="473680"/>
          <a:ext cx="11612810" cy="1632117"/>
        </p:xfrm>
        <a:graphic>
          <a:graphicData uri="http://schemas.openxmlformats.org/drawingml/2006/table">
            <a:tbl>
              <a:tblPr firstRow="1" firstCol="1" bandRow="1">
                <a:tableStyleId>{5C22544A-7EE6-4342-B048-85BDC9FD1C3A}</a:tableStyleId>
              </a:tblPr>
              <a:tblGrid>
                <a:gridCol w="1442215">
                  <a:extLst>
                    <a:ext uri="{9D8B030D-6E8A-4147-A177-3AD203B41FA5}">
                      <a16:colId xmlns:a16="http://schemas.microsoft.com/office/drawing/2014/main" val="2751816987"/>
                    </a:ext>
                  </a:extLst>
                </a:gridCol>
                <a:gridCol w="3960103">
                  <a:extLst>
                    <a:ext uri="{9D8B030D-6E8A-4147-A177-3AD203B41FA5}">
                      <a16:colId xmlns:a16="http://schemas.microsoft.com/office/drawing/2014/main" val="3230344543"/>
                    </a:ext>
                  </a:extLst>
                </a:gridCol>
                <a:gridCol w="2001971">
                  <a:extLst>
                    <a:ext uri="{9D8B030D-6E8A-4147-A177-3AD203B41FA5}">
                      <a16:colId xmlns:a16="http://schemas.microsoft.com/office/drawing/2014/main" val="1911288053"/>
                    </a:ext>
                  </a:extLst>
                </a:gridCol>
                <a:gridCol w="4208521">
                  <a:extLst>
                    <a:ext uri="{9D8B030D-6E8A-4147-A177-3AD203B41FA5}">
                      <a16:colId xmlns:a16="http://schemas.microsoft.com/office/drawing/2014/main" val="2692065870"/>
                    </a:ext>
                  </a:extLst>
                </a:gridCol>
              </a:tblGrid>
              <a:tr h="778677">
                <a:tc>
                  <a:txBody>
                    <a:bodyPr/>
                    <a:lstStyle/>
                    <a:p>
                      <a:pPr marL="0" marR="0" indent="103505" algn="r">
                        <a:spcBef>
                          <a:spcPts val="0"/>
                        </a:spcBef>
                        <a:spcAft>
                          <a:spcPts val="0"/>
                        </a:spcAft>
                      </a:pPr>
                      <a:r>
                        <a:rPr lang="en-US" sz="1300" b="0" dirty="0">
                          <a:solidFill>
                            <a:schemeClr val="tx1"/>
                          </a:solidFill>
                          <a:effectLst/>
                          <a:latin typeface="Century Gothic" panose="020B0502020202020204" pitchFamily="34" charset="0"/>
                          <a:cs typeface="Arial" panose="020B0604020202020204" pitchFamily="34" charset="0"/>
                        </a:rPr>
                        <a:t>PROJECT TITLE</a:t>
                      </a:r>
                      <a:endParaRPr lang="en-US" sz="13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4EFED">
                        <a:alpha val="70903"/>
                      </a:srgbClr>
                    </a:solidFill>
                  </a:tcPr>
                </a:tc>
                <a:tc gridSpan="3">
                  <a:txBody>
                    <a:bodyPr/>
                    <a:lstStyle/>
                    <a:p>
                      <a:pPr marL="0" marR="0" indent="114300">
                        <a:spcBef>
                          <a:spcPts val="0"/>
                        </a:spcBef>
                        <a:spcAft>
                          <a:spcPts val="0"/>
                        </a:spcAft>
                      </a:pPr>
                      <a:endParaRPr lang="en-US" sz="20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6245333"/>
                  </a:ext>
                </a:extLst>
              </a:tr>
              <a:tr h="423450">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SUBMITTED BY</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SUBMITTED TO</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r>
                        <a:rPr lang="en-US" sz="1600" b="0" dirty="0">
                          <a:solidFill>
                            <a:schemeClr val="tx1"/>
                          </a:solidFill>
                          <a:effectLst/>
                          <a:latin typeface="Century Gothic" panose="020B0502020202020204" pitchFamily="34" charset="0"/>
                          <a:cs typeface="Arial" panose="020B0604020202020204" pitchFamily="34" charset="0"/>
                        </a:rPr>
                        <a:t> </a:t>
                      </a: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586684723"/>
                  </a:ext>
                </a:extLst>
              </a:tr>
              <a:tr h="423450">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PHONE / EMAIL</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RECEIVER PHONE / EMAIL</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r>
                        <a:rPr lang="en-US" sz="1600" b="0" dirty="0">
                          <a:solidFill>
                            <a:schemeClr val="tx1"/>
                          </a:solidFill>
                          <a:effectLst/>
                          <a:latin typeface="Century Gothic" panose="020B0502020202020204" pitchFamily="34" charset="0"/>
                          <a:cs typeface="Arial" panose="020B0604020202020204" pitchFamily="34" charset="0"/>
                        </a:rPr>
                        <a:t> </a:t>
                      </a: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247617055"/>
                  </a:ext>
                </a:extLst>
              </a:tr>
            </a:tbl>
          </a:graphicData>
        </a:graphic>
      </p:graphicFrame>
      <p:graphicFrame>
        <p:nvGraphicFramePr>
          <p:cNvPr id="10" name="Table 9">
            <a:extLst>
              <a:ext uri="{FF2B5EF4-FFF2-40B4-BE49-F238E27FC236}">
                <a16:creationId xmlns:a16="http://schemas.microsoft.com/office/drawing/2014/main" id="{B9C1B6B0-2FB8-C7B9-F0ED-E604A9C6113A}"/>
              </a:ext>
            </a:extLst>
          </p:cNvPr>
          <p:cNvGraphicFramePr>
            <a:graphicFrameLocks noGrp="1"/>
          </p:cNvGraphicFramePr>
          <p:nvPr>
            <p:extLst>
              <p:ext uri="{D42A27DB-BD31-4B8C-83A1-F6EECF244321}">
                <p14:modId xmlns:p14="http://schemas.microsoft.com/office/powerpoint/2010/main" val="4186453640"/>
              </p:ext>
            </p:extLst>
          </p:nvPr>
        </p:nvGraphicFramePr>
        <p:xfrm>
          <a:off x="313025" y="3335628"/>
          <a:ext cx="11612813" cy="3258354"/>
        </p:xfrm>
        <a:graphic>
          <a:graphicData uri="http://schemas.openxmlformats.org/drawingml/2006/table">
            <a:tbl>
              <a:tblPr firstRow="1" firstCol="1" bandRow="1">
                <a:tableStyleId>{5C22544A-7EE6-4342-B048-85BDC9FD1C3A}</a:tableStyleId>
              </a:tblPr>
              <a:tblGrid>
                <a:gridCol w="1953657">
                  <a:extLst>
                    <a:ext uri="{9D8B030D-6E8A-4147-A177-3AD203B41FA5}">
                      <a16:colId xmlns:a16="http://schemas.microsoft.com/office/drawing/2014/main" val="2751816987"/>
                    </a:ext>
                  </a:extLst>
                </a:gridCol>
                <a:gridCol w="1906073">
                  <a:extLst>
                    <a:ext uri="{9D8B030D-6E8A-4147-A177-3AD203B41FA5}">
                      <a16:colId xmlns:a16="http://schemas.microsoft.com/office/drawing/2014/main" val="3230344543"/>
                    </a:ext>
                  </a:extLst>
                </a:gridCol>
                <a:gridCol w="3409705">
                  <a:extLst>
                    <a:ext uri="{9D8B030D-6E8A-4147-A177-3AD203B41FA5}">
                      <a16:colId xmlns:a16="http://schemas.microsoft.com/office/drawing/2014/main" val="2317029641"/>
                    </a:ext>
                  </a:extLst>
                </a:gridCol>
                <a:gridCol w="1625934">
                  <a:extLst>
                    <a:ext uri="{9D8B030D-6E8A-4147-A177-3AD203B41FA5}">
                      <a16:colId xmlns:a16="http://schemas.microsoft.com/office/drawing/2014/main" val="2207031611"/>
                    </a:ext>
                  </a:extLst>
                </a:gridCol>
                <a:gridCol w="2717444">
                  <a:extLst>
                    <a:ext uri="{9D8B030D-6E8A-4147-A177-3AD203B41FA5}">
                      <a16:colId xmlns:a16="http://schemas.microsoft.com/office/drawing/2014/main" val="3212125397"/>
                    </a:ext>
                  </a:extLst>
                </a:gridCol>
              </a:tblGrid>
              <a:tr h="34263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cs typeface="Arial" panose="020B0604020202020204" pitchFamily="34" charset="0"/>
                        </a:rPr>
                        <a:t>ROLE</a:t>
                      </a: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4EFED">
                        <a:alpha val="75000"/>
                      </a:srgbClr>
                    </a:solidFill>
                  </a:tcPr>
                </a:tc>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cs typeface="Arial" panose="020B0604020202020204" pitchFamily="34" charset="0"/>
                        </a:rPr>
                        <a:t>NAME</a:t>
                      </a: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TITLE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PHONE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EMAIL</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86245333"/>
                  </a:ext>
                </a:extLst>
              </a:tr>
              <a:tr h="441776">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PROJECT SPONSOR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586684723"/>
                  </a:ext>
                </a:extLst>
              </a:tr>
              <a:tr h="49478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FUNDING SPONSOR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247617055"/>
                  </a:ext>
                </a:extLst>
              </a:tr>
              <a:tr h="49478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PROJECT OWNER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r h="49478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PROPOSAL FACILITATOR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915165331"/>
                  </a:ext>
                </a:extLst>
              </a:tr>
              <a:tr h="49478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STAKEHOLDER FIVE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107035766"/>
                  </a:ext>
                </a:extLst>
              </a:tr>
              <a:tr h="494788">
                <a:tc>
                  <a:txBody>
                    <a:bodyPr/>
                    <a:lstStyle/>
                    <a:p>
                      <a:pPr marL="0" marR="0" indent="0" algn="l">
                        <a:spcBef>
                          <a:spcPts val="0"/>
                        </a:spcBef>
                        <a:spcAft>
                          <a:spcPts val="0"/>
                        </a:spcAft>
                      </a:pPr>
                      <a:r>
                        <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STAKEHOLDER SIX</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674980685"/>
                  </a:ext>
                </a:extLst>
              </a:tr>
            </a:tbl>
          </a:graphicData>
        </a:graphic>
      </p:graphicFrame>
      <p:sp>
        <p:nvSpPr>
          <p:cNvPr id="11" name="Rectangle 10">
            <a:extLst>
              <a:ext uri="{FF2B5EF4-FFF2-40B4-BE49-F238E27FC236}">
                <a16:creationId xmlns:a16="http://schemas.microsoft.com/office/drawing/2014/main" id="{4D71B552-856C-FFCC-D0FC-8B056C7AD8FF}"/>
              </a:ext>
            </a:extLst>
          </p:cNvPr>
          <p:cNvSpPr/>
          <p:nvPr/>
        </p:nvSpPr>
        <p:spPr>
          <a:xfrm>
            <a:off x="313026" y="3018915"/>
            <a:ext cx="1993675"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bg1"/>
                </a:solidFill>
                <a:latin typeface="Century Gothic" panose="020B0502020202020204" pitchFamily="34" charset="0"/>
                <a:ea typeface="Calibri" panose="020F0502020204030204" pitchFamily="34" charset="0"/>
                <a:cs typeface="Arial" panose="020B0604020202020204" pitchFamily="34" charset="0"/>
              </a:rPr>
              <a:t>STAKEHOLDERS</a:t>
            </a:r>
            <a:endParaRPr lang="en-US"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1C2D2DE5-C274-4A5A-EC67-3A1F4293BF84}"/>
              </a:ext>
            </a:extLst>
          </p:cNvPr>
          <p:cNvGraphicFramePr>
            <a:graphicFrameLocks noGrp="1"/>
          </p:cNvGraphicFramePr>
          <p:nvPr>
            <p:extLst>
              <p:ext uri="{D42A27DB-BD31-4B8C-83A1-F6EECF244321}">
                <p14:modId xmlns:p14="http://schemas.microsoft.com/office/powerpoint/2010/main" val="3785512415"/>
              </p:ext>
            </p:extLst>
          </p:nvPr>
        </p:nvGraphicFramePr>
        <p:xfrm>
          <a:off x="313026" y="2279630"/>
          <a:ext cx="3447444" cy="428292"/>
        </p:xfrm>
        <a:graphic>
          <a:graphicData uri="http://schemas.openxmlformats.org/drawingml/2006/table">
            <a:tbl>
              <a:tblPr firstRow="1" firstCol="1" bandRow="1">
                <a:tableStyleId>{5C22544A-7EE6-4342-B048-85BDC9FD1C3A}</a:tableStyleId>
              </a:tblPr>
              <a:tblGrid>
                <a:gridCol w="921691">
                  <a:extLst>
                    <a:ext uri="{9D8B030D-6E8A-4147-A177-3AD203B41FA5}">
                      <a16:colId xmlns:a16="http://schemas.microsoft.com/office/drawing/2014/main" val="2751816987"/>
                    </a:ext>
                  </a:extLst>
                </a:gridCol>
                <a:gridCol w="2525753">
                  <a:extLst>
                    <a:ext uri="{9D8B030D-6E8A-4147-A177-3AD203B41FA5}">
                      <a16:colId xmlns:a16="http://schemas.microsoft.com/office/drawing/2014/main" val="3230344543"/>
                    </a:ext>
                  </a:extLst>
                </a:gridCol>
              </a:tblGrid>
              <a:tr h="428292">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DATE  SUBMITTED</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D9D9"/>
                    </a:solidFill>
                  </a:tcPr>
                </a:tc>
                <a:tc>
                  <a:txBody>
                    <a:bodyPr/>
                    <a:lstStyle/>
                    <a:p>
                      <a:pPr marL="0" marR="0">
                        <a:spcBef>
                          <a:spcPts val="0"/>
                        </a:spcBef>
                        <a:spcAft>
                          <a:spcPts val="0"/>
                        </a:spcAft>
                      </a:pP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bl>
          </a:graphicData>
        </a:graphic>
      </p:graphicFrame>
      <p:graphicFrame>
        <p:nvGraphicFramePr>
          <p:cNvPr id="6" name="Table 5">
            <a:extLst>
              <a:ext uri="{FF2B5EF4-FFF2-40B4-BE49-F238E27FC236}">
                <a16:creationId xmlns:a16="http://schemas.microsoft.com/office/drawing/2014/main" id="{468ABD5C-94AD-5D33-A594-009729A993C1}"/>
              </a:ext>
            </a:extLst>
          </p:cNvPr>
          <p:cNvGraphicFramePr>
            <a:graphicFrameLocks noGrp="1"/>
          </p:cNvGraphicFramePr>
          <p:nvPr>
            <p:extLst>
              <p:ext uri="{D42A27DB-BD31-4B8C-83A1-F6EECF244321}">
                <p14:modId xmlns:p14="http://schemas.microsoft.com/office/powerpoint/2010/main" val="1915459912"/>
              </p:ext>
            </p:extLst>
          </p:nvPr>
        </p:nvGraphicFramePr>
        <p:xfrm>
          <a:off x="4395710" y="2279630"/>
          <a:ext cx="3447444" cy="428292"/>
        </p:xfrm>
        <a:graphic>
          <a:graphicData uri="http://schemas.openxmlformats.org/drawingml/2006/table">
            <a:tbl>
              <a:tblPr firstRow="1" firstCol="1" bandRow="1">
                <a:tableStyleId>{5C22544A-7EE6-4342-B048-85BDC9FD1C3A}</a:tableStyleId>
              </a:tblPr>
              <a:tblGrid>
                <a:gridCol w="921691">
                  <a:extLst>
                    <a:ext uri="{9D8B030D-6E8A-4147-A177-3AD203B41FA5}">
                      <a16:colId xmlns:a16="http://schemas.microsoft.com/office/drawing/2014/main" val="2751816987"/>
                    </a:ext>
                  </a:extLst>
                </a:gridCol>
                <a:gridCol w="2525753">
                  <a:extLst>
                    <a:ext uri="{9D8B030D-6E8A-4147-A177-3AD203B41FA5}">
                      <a16:colId xmlns:a16="http://schemas.microsoft.com/office/drawing/2014/main" val="3230344543"/>
                    </a:ext>
                  </a:extLst>
                </a:gridCol>
              </a:tblGrid>
              <a:tr h="428292">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EXPECTED START DATE</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D9D9"/>
                    </a:solidFill>
                  </a:tcPr>
                </a:tc>
                <a:tc>
                  <a:txBody>
                    <a:bodyPr/>
                    <a:lstStyle/>
                    <a:p>
                      <a:pPr marL="0" marR="0">
                        <a:spcBef>
                          <a:spcPts val="0"/>
                        </a:spcBef>
                        <a:spcAft>
                          <a:spcPts val="0"/>
                        </a:spcAft>
                      </a:pP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bl>
          </a:graphicData>
        </a:graphic>
      </p:graphicFrame>
      <p:graphicFrame>
        <p:nvGraphicFramePr>
          <p:cNvPr id="7" name="Table 6">
            <a:extLst>
              <a:ext uri="{FF2B5EF4-FFF2-40B4-BE49-F238E27FC236}">
                <a16:creationId xmlns:a16="http://schemas.microsoft.com/office/drawing/2014/main" id="{A9942B11-303B-35B9-90D3-ABDD6D291A93}"/>
              </a:ext>
            </a:extLst>
          </p:cNvPr>
          <p:cNvGraphicFramePr>
            <a:graphicFrameLocks noGrp="1"/>
          </p:cNvGraphicFramePr>
          <p:nvPr>
            <p:extLst>
              <p:ext uri="{D42A27DB-BD31-4B8C-83A1-F6EECF244321}">
                <p14:modId xmlns:p14="http://schemas.microsoft.com/office/powerpoint/2010/main" val="687378197"/>
              </p:ext>
            </p:extLst>
          </p:nvPr>
        </p:nvGraphicFramePr>
        <p:xfrm>
          <a:off x="8478394" y="2279630"/>
          <a:ext cx="3447444" cy="428292"/>
        </p:xfrm>
        <a:graphic>
          <a:graphicData uri="http://schemas.openxmlformats.org/drawingml/2006/table">
            <a:tbl>
              <a:tblPr firstRow="1" firstCol="1" bandRow="1">
                <a:tableStyleId>{5C22544A-7EE6-4342-B048-85BDC9FD1C3A}</a:tableStyleId>
              </a:tblPr>
              <a:tblGrid>
                <a:gridCol w="921691">
                  <a:extLst>
                    <a:ext uri="{9D8B030D-6E8A-4147-A177-3AD203B41FA5}">
                      <a16:colId xmlns:a16="http://schemas.microsoft.com/office/drawing/2014/main" val="2751816987"/>
                    </a:ext>
                  </a:extLst>
                </a:gridCol>
                <a:gridCol w="2525753">
                  <a:extLst>
                    <a:ext uri="{9D8B030D-6E8A-4147-A177-3AD203B41FA5}">
                      <a16:colId xmlns:a16="http://schemas.microsoft.com/office/drawing/2014/main" val="3230344543"/>
                    </a:ext>
                  </a:extLst>
                </a:gridCol>
              </a:tblGrid>
              <a:tr h="428292">
                <a:tc>
                  <a:txBody>
                    <a:bodyPr/>
                    <a:lstStyle/>
                    <a:p>
                      <a:pPr marL="0" marR="0" indent="103505" algn="r">
                        <a:spcBef>
                          <a:spcPts val="0"/>
                        </a:spcBef>
                        <a:spcAft>
                          <a:spcPts val="0"/>
                        </a:spcAft>
                      </a:pPr>
                      <a:r>
                        <a:rPr lang="en-US" sz="1000" b="0" dirty="0">
                          <a:solidFill>
                            <a:schemeClr val="tx1"/>
                          </a:solidFill>
                          <a:effectLst/>
                          <a:latin typeface="Century Gothic" panose="020B0502020202020204" pitchFamily="34" charset="0"/>
                          <a:cs typeface="Arial" panose="020B0604020202020204" pitchFamily="34" charset="0"/>
                        </a:rPr>
                        <a:t>EXPECTED END DATE</a:t>
                      </a:r>
                      <a:endParaRPr lang="en-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D9D9"/>
                    </a:solidFill>
                  </a:tcPr>
                </a:tc>
                <a:tc>
                  <a:txBody>
                    <a:bodyPr/>
                    <a:lstStyle/>
                    <a:p>
                      <a:pPr marL="0" marR="0">
                        <a:spcBef>
                          <a:spcPts val="0"/>
                        </a:spcBef>
                        <a:spcAft>
                          <a:spcPts val="0"/>
                        </a:spcAft>
                      </a:pPr>
                      <a:endParaRPr lang="en-US" sz="28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bl>
          </a:graphicData>
        </a:graphic>
      </p:graphicFrame>
    </p:spTree>
    <p:extLst>
      <p:ext uri="{BB962C8B-B14F-4D97-AF65-F5344CB8AC3E}">
        <p14:creationId xmlns:p14="http://schemas.microsoft.com/office/powerpoint/2010/main" val="94085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1E3C"/>
        </a:solidFill>
        <a:effectLst/>
      </p:bgPr>
    </p:bg>
    <p:spTree>
      <p:nvGrpSpPr>
        <p:cNvPr id="1" name="">
          <a:extLst>
            <a:ext uri="{FF2B5EF4-FFF2-40B4-BE49-F238E27FC236}">
              <a16:creationId xmlns:a16="http://schemas.microsoft.com/office/drawing/2014/main" id="{FB182CF1-549F-AED0-A0DE-BD41DEBE4C68}"/>
            </a:ext>
          </a:extLst>
        </p:cNvPr>
        <p:cNvGrpSpPr/>
        <p:nvPr/>
      </p:nvGrpSpPr>
      <p:grpSpPr>
        <a:xfrm>
          <a:off x="0" y="0"/>
          <a:ext cx="0" cy="0"/>
          <a:chOff x="0" y="0"/>
          <a:chExt cx="0" cy="0"/>
        </a:xfrm>
      </p:grpSpPr>
      <p:pic>
        <p:nvPicPr>
          <p:cNvPr id="23" name="Picture 22" descr="Abstract Architecture Design">
            <a:extLst>
              <a:ext uri="{FF2B5EF4-FFF2-40B4-BE49-F238E27FC236}">
                <a16:creationId xmlns:a16="http://schemas.microsoft.com/office/drawing/2014/main" id="{BBD318F7-F018-5E3D-7D25-78A627448973}"/>
              </a:ext>
            </a:extLst>
          </p:cNvPr>
          <p:cNvPicPr>
            <a:picLocks noChangeAspect="1"/>
          </p:cNvPicPr>
          <p:nvPr/>
        </p:nvPicPr>
        <p:blipFill>
          <a:blip r:embed="rId3" cstate="screen">
            <a:alphaModFix amt="29000"/>
            <a:extLst>
              <a:ext uri="{28A0092B-C50C-407E-A947-70E740481C1C}">
                <a14:useLocalDpi xmlns:a14="http://schemas.microsoft.com/office/drawing/2010/main"/>
              </a:ext>
            </a:extLst>
          </a:blip>
          <a:stretch>
            <a:fillRect/>
          </a:stretch>
        </p:blipFill>
        <p:spPr>
          <a:xfrm>
            <a:off x="2955" y="-17171"/>
            <a:ext cx="12189043" cy="6875172"/>
          </a:xfrm>
          <a:prstGeom prst="rect">
            <a:avLst/>
          </a:prstGeom>
        </p:spPr>
      </p:pic>
      <p:sp>
        <p:nvSpPr>
          <p:cNvPr id="3" name="Rounded Rectangle 2">
            <a:extLst>
              <a:ext uri="{FF2B5EF4-FFF2-40B4-BE49-F238E27FC236}">
                <a16:creationId xmlns:a16="http://schemas.microsoft.com/office/drawing/2014/main" id="{CF793D94-37FC-5112-2108-511AA4DBAF96}"/>
              </a:ext>
            </a:extLst>
          </p:cNvPr>
          <p:cNvSpPr/>
          <p:nvPr/>
        </p:nvSpPr>
        <p:spPr>
          <a:xfrm>
            <a:off x="297260" y="811530"/>
            <a:ext cx="3391199" cy="5518060"/>
          </a:xfrm>
          <a:prstGeom prst="roundRect">
            <a:avLst>
              <a:gd name="adj" fmla="val 4775"/>
            </a:avLst>
          </a:prstGeom>
          <a:solidFill>
            <a:schemeClr val="bg1">
              <a:alpha val="71778"/>
            </a:schemeClr>
          </a:solidFill>
          <a:ln>
            <a:noFill/>
          </a:ln>
          <a:effectLst>
            <a:innerShdw blurRad="63500" dist="50800" dir="16200000">
              <a:srgbClr val="0F366A">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96C814-DB3D-F1DB-53B8-B5E735DC47F7}"/>
              </a:ext>
            </a:extLst>
          </p:cNvPr>
          <p:cNvSpPr/>
          <p:nvPr/>
        </p:nvSpPr>
        <p:spPr>
          <a:xfrm>
            <a:off x="421217" y="989525"/>
            <a:ext cx="3267242" cy="53400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Overview text</a:t>
            </a:r>
            <a:endParaRPr lang="en-US" sz="2400" dirty="0">
              <a:solidFill>
                <a:schemeClr val="tx1"/>
              </a:solidFill>
            </a:endParaRPr>
          </a:p>
        </p:txBody>
      </p:sp>
      <p:sp>
        <p:nvSpPr>
          <p:cNvPr id="11" name="Rectangle 10">
            <a:extLst>
              <a:ext uri="{FF2B5EF4-FFF2-40B4-BE49-F238E27FC236}">
                <a16:creationId xmlns:a16="http://schemas.microsoft.com/office/drawing/2014/main" id="{174F51DE-0597-0DD2-1E3C-48CDC1181A35}"/>
              </a:ext>
            </a:extLst>
          </p:cNvPr>
          <p:cNvSpPr/>
          <p:nvPr/>
        </p:nvSpPr>
        <p:spPr>
          <a:xfrm>
            <a:off x="-4905" y="0"/>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overview</a:t>
            </a:r>
          </a:p>
        </p:txBody>
      </p:sp>
      <p:sp>
        <p:nvSpPr>
          <p:cNvPr id="13" name="Rounded Rectangle 12">
            <a:extLst>
              <a:ext uri="{FF2B5EF4-FFF2-40B4-BE49-F238E27FC236}">
                <a16:creationId xmlns:a16="http://schemas.microsoft.com/office/drawing/2014/main" id="{F78E4595-C4A3-EC66-671C-5BBF10B898EE}"/>
              </a:ext>
            </a:extLst>
          </p:cNvPr>
          <p:cNvSpPr/>
          <p:nvPr/>
        </p:nvSpPr>
        <p:spPr>
          <a:xfrm>
            <a:off x="4320321" y="811530"/>
            <a:ext cx="3391199" cy="5518060"/>
          </a:xfrm>
          <a:prstGeom prst="roundRect">
            <a:avLst>
              <a:gd name="adj" fmla="val 4775"/>
            </a:avLst>
          </a:prstGeom>
          <a:solidFill>
            <a:schemeClr val="bg1">
              <a:alpha val="90000"/>
            </a:schemeClr>
          </a:solidFill>
          <a:ln>
            <a:noFill/>
          </a:ln>
          <a:effectLst>
            <a:innerShdw blurRad="63500" dist="50800" dir="16200000">
              <a:srgbClr val="0F366A">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7A7ECF-22FE-DD81-3A28-BD91F40C4FD2}"/>
              </a:ext>
            </a:extLst>
          </p:cNvPr>
          <p:cNvSpPr/>
          <p:nvPr/>
        </p:nvSpPr>
        <p:spPr>
          <a:xfrm>
            <a:off x="4018156" y="0"/>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purpose</a:t>
            </a:r>
          </a:p>
        </p:txBody>
      </p:sp>
      <p:sp>
        <p:nvSpPr>
          <p:cNvPr id="15" name="Rounded Rectangle 14">
            <a:extLst>
              <a:ext uri="{FF2B5EF4-FFF2-40B4-BE49-F238E27FC236}">
                <a16:creationId xmlns:a16="http://schemas.microsoft.com/office/drawing/2014/main" id="{EA830FC2-FE57-A8A7-10D5-6666F4197AAC}"/>
              </a:ext>
            </a:extLst>
          </p:cNvPr>
          <p:cNvSpPr/>
          <p:nvPr/>
        </p:nvSpPr>
        <p:spPr>
          <a:xfrm>
            <a:off x="8338444" y="811530"/>
            <a:ext cx="3391199" cy="5518060"/>
          </a:xfrm>
          <a:prstGeom prst="roundRect">
            <a:avLst>
              <a:gd name="adj" fmla="val 4775"/>
            </a:avLst>
          </a:prstGeom>
          <a:solidFill>
            <a:schemeClr val="bg1">
              <a:alpha val="95258"/>
            </a:schemeClr>
          </a:solidFill>
          <a:ln>
            <a:noFill/>
          </a:ln>
          <a:effectLst>
            <a:innerShdw blurRad="63500" dist="50800" dir="16200000">
              <a:srgbClr val="0F366A">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D4DF98-F267-C5B0-B905-E5DA5110FB57}"/>
              </a:ext>
            </a:extLst>
          </p:cNvPr>
          <p:cNvSpPr/>
          <p:nvPr/>
        </p:nvSpPr>
        <p:spPr>
          <a:xfrm>
            <a:off x="8036279" y="0"/>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goals</a:t>
            </a:r>
          </a:p>
        </p:txBody>
      </p:sp>
      <p:grpSp>
        <p:nvGrpSpPr>
          <p:cNvPr id="357" name="Group 356">
            <a:extLst>
              <a:ext uri="{FF2B5EF4-FFF2-40B4-BE49-F238E27FC236}">
                <a16:creationId xmlns:a16="http://schemas.microsoft.com/office/drawing/2014/main" id="{19BDA309-2B7D-4C7C-A0B8-D7FD3E8B2089}"/>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FCD8E5B-DDF6-80D6-C9A9-B5FA6A5A9AC5}"/>
                </a:ext>
              </a:extLst>
            </p:cNvPr>
            <p:cNvSpPr/>
            <p:nvPr/>
          </p:nvSpPr>
          <p:spPr>
            <a:xfrm>
              <a:off x="8617842" y="6233640"/>
              <a:ext cx="3574157" cy="624362"/>
            </a:xfrm>
            <a:prstGeom prst="rect">
              <a:avLst/>
            </a:prstGeom>
            <a:solidFill>
              <a:srgbClr val="0F36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7DA71D9A-60FB-92C4-9330-3AB7C0BDC1FD}"/>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5856F333-6360-78EF-64C8-7B36EB349A21}"/>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32ADE4F2-8199-6700-9EDA-EFC6C6FC648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D921E3EF-4028-3F80-62CB-00F14C07C4C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ED85AE82-28C0-1AA4-986F-40A07261CDED}"/>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99C67954-47FF-8ADA-DF97-1E764BFED99F}"/>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48E14CC9-779E-2C86-D769-97717146A2C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91D9619A-4119-6662-C6B7-1446768FE8E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27EDEB54-F964-D416-2875-519C6EDAD86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D74ECD0E-01E9-0F31-3AB9-A5463C88B591}"/>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208B0797-A4AB-C2D5-A9FD-112C1F2C57BB}"/>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B8361DC-C060-EF45-EDEF-E47848352C30}"/>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A7988A4-68D4-C19C-4373-0CCF7DA4260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5659109-0DCC-22D9-7FB4-D4E3FF86C1C2}"/>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64A4480-B2E4-6E66-5EFE-01CCA5A2860E}"/>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105E9C8-7D38-DB41-0F10-636BC9EEA9F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28D1FD0E-4D80-417A-5DAD-B4DA6E1347E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9656B28-D9C4-B6F5-94B4-4D1C8753AEBF}"/>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19" name="Rectangle 18">
            <a:extLst>
              <a:ext uri="{FF2B5EF4-FFF2-40B4-BE49-F238E27FC236}">
                <a16:creationId xmlns:a16="http://schemas.microsoft.com/office/drawing/2014/main" id="{1796524C-F8ED-B30F-F9E1-5C9A7F18071C}"/>
              </a:ext>
            </a:extLst>
          </p:cNvPr>
          <p:cNvSpPr/>
          <p:nvPr/>
        </p:nvSpPr>
        <p:spPr>
          <a:xfrm>
            <a:off x="4450949" y="989525"/>
            <a:ext cx="3267242" cy="53400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Purpose text</a:t>
            </a:r>
            <a:endParaRPr lang="en-US" sz="2400" dirty="0">
              <a:solidFill>
                <a:schemeClr val="tx1"/>
              </a:solidFill>
            </a:endParaRPr>
          </a:p>
        </p:txBody>
      </p:sp>
      <p:sp>
        <p:nvSpPr>
          <p:cNvPr id="20" name="Rectangle 19">
            <a:extLst>
              <a:ext uri="{FF2B5EF4-FFF2-40B4-BE49-F238E27FC236}">
                <a16:creationId xmlns:a16="http://schemas.microsoft.com/office/drawing/2014/main" id="{C67EB410-9D07-58D7-08E2-548DB25299FC}"/>
              </a:ext>
            </a:extLst>
          </p:cNvPr>
          <p:cNvSpPr/>
          <p:nvPr/>
        </p:nvSpPr>
        <p:spPr>
          <a:xfrm>
            <a:off x="8457821" y="989525"/>
            <a:ext cx="3267242" cy="53400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Goals text</a:t>
            </a:r>
            <a:endParaRPr lang="en-US" sz="2400" dirty="0">
              <a:solidFill>
                <a:schemeClr val="tx1"/>
              </a:solidFill>
            </a:endParaRPr>
          </a:p>
        </p:txBody>
      </p:sp>
    </p:spTree>
    <p:extLst>
      <p:ext uri="{BB962C8B-B14F-4D97-AF65-F5344CB8AC3E}">
        <p14:creationId xmlns:p14="http://schemas.microsoft.com/office/powerpoint/2010/main" val="25130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13301"/>
        </a:solidFill>
        <a:effectLst/>
      </p:bgPr>
    </p:bg>
    <p:spTree>
      <p:nvGrpSpPr>
        <p:cNvPr id="1" name="">
          <a:extLst>
            <a:ext uri="{FF2B5EF4-FFF2-40B4-BE49-F238E27FC236}">
              <a16:creationId xmlns:a16="http://schemas.microsoft.com/office/drawing/2014/main" id="{E178F270-7F50-15B4-F5BB-B10E73D58A34}"/>
            </a:ext>
          </a:extLst>
        </p:cNvPr>
        <p:cNvGrpSpPr/>
        <p:nvPr/>
      </p:nvGrpSpPr>
      <p:grpSpPr>
        <a:xfrm>
          <a:off x="0" y="0"/>
          <a:ext cx="0" cy="0"/>
          <a:chOff x="0" y="0"/>
          <a:chExt cx="0" cy="0"/>
        </a:xfrm>
      </p:grpSpPr>
      <p:pic>
        <p:nvPicPr>
          <p:cNvPr id="23" name="Picture 22" descr="Abstract Architecture Design">
            <a:extLst>
              <a:ext uri="{FF2B5EF4-FFF2-40B4-BE49-F238E27FC236}">
                <a16:creationId xmlns:a16="http://schemas.microsoft.com/office/drawing/2014/main" id="{FE2179F5-DC98-1040-9EFA-C30920B6622B}"/>
              </a:ext>
            </a:extLst>
          </p:cNvPr>
          <p:cNvPicPr>
            <a:picLocks noChangeAspect="1"/>
          </p:cNvPicPr>
          <p:nvPr/>
        </p:nvPicPr>
        <p:blipFill>
          <a:blip r:embed="rId3" cstate="screen">
            <a:alphaModFix amt="29000"/>
            <a:extLst>
              <a:ext uri="{28A0092B-C50C-407E-A947-70E740481C1C}">
                <a14:useLocalDpi xmlns:a14="http://schemas.microsoft.com/office/drawing/2010/main"/>
              </a:ext>
            </a:extLst>
          </a:blip>
          <a:stretch>
            <a:fillRect/>
          </a:stretch>
        </p:blipFill>
        <p:spPr>
          <a:xfrm>
            <a:off x="2955" y="-17171"/>
            <a:ext cx="12189043" cy="6875172"/>
          </a:xfrm>
          <a:prstGeom prst="rect">
            <a:avLst/>
          </a:prstGeom>
        </p:spPr>
      </p:pic>
      <p:sp>
        <p:nvSpPr>
          <p:cNvPr id="3" name="Rounded Rectangle 2">
            <a:extLst>
              <a:ext uri="{FF2B5EF4-FFF2-40B4-BE49-F238E27FC236}">
                <a16:creationId xmlns:a16="http://schemas.microsoft.com/office/drawing/2014/main" id="{4512FCD1-1DDF-51E1-B725-562A89D86F46}"/>
              </a:ext>
            </a:extLst>
          </p:cNvPr>
          <p:cNvSpPr/>
          <p:nvPr/>
        </p:nvSpPr>
        <p:spPr>
          <a:xfrm>
            <a:off x="297260" y="811530"/>
            <a:ext cx="3391199" cy="5518060"/>
          </a:xfrm>
          <a:prstGeom prst="roundRect">
            <a:avLst>
              <a:gd name="adj" fmla="val 4775"/>
            </a:avLst>
          </a:prstGeom>
          <a:solidFill>
            <a:schemeClr val="bg1">
              <a:alpha val="71778"/>
            </a:schemeClr>
          </a:solidFill>
          <a:ln>
            <a:noFill/>
          </a:ln>
          <a:effectLst>
            <a:innerShdw blurRad="63500" dist="50800" dir="16200000">
              <a:srgbClr val="3C0A0E">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A27D24-1D7B-FE46-32C6-199349019802}"/>
              </a:ext>
            </a:extLst>
          </p:cNvPr>
          <p:cNvSpPr/>
          <p:nvPr/>
        </p:nvSpPr>
        <p:spPr>
          <a:xfrm>
            <a:off x="421217" y="989525"/>
            <a:ext cx="3267242" cy="53400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Obstacles text</a:t>
            </a:r>
            <a:endParaRPr lang="en-US" sz="2400" dirty="0">
              <a:solidFill>
                <a:schemeClr val="tx1"/>
              </a:solidFill>
            </a:endParaRPr>
          </a:p>
        </p:txBody>
      </p:sp>
      <p:sp>
        <p:nvSpPr>
          <p:cNvPr id="11" name="Rectangle 10">
            <a:extLst>
              <a:ext uri="{FF2B5EF4-FFF2-40B4-BE49-F238E27FC236}">
                <a16:creationId xmlns:a16="http://schemas.microsoft.com/office/drawing/2014/main" id="{CAC16F55-7708-585C-ACD3-3710D39AF4A6}"/>
              </a:ext>
            </a:extLst>
          </p:cNvPr>
          <p:cNvSpPr/>
          <p:nvPr/>
        </p:nvSpPr>
        <p:spPr>
          <a:xfrm>
            <a:off x="-4905" y="0"/>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obstacles</a:t>
            </a:r>
          </a:p>
        </p:txBody>
      </p:sp>
      <p:sp>
        <p:nvSpPr>
          <p:cNvPr id="13" name="Rounded Rectangle 12">
            <a:extLst>
              <a:ext uri="{FF2B5EF4-FFF2-40B4-BE49-F238E27FC236}">
                <a16:creationId xmlns:a16="http://schemas.microsoft.com/office/drawing/2014/main" id="{8474C207-A890-98F6-3B91-2D88673770DA}"/>
              </a:ext>
            </a:extLst>
          </p:cNvPr>
          <p:cNvSpPr/>
          <p:nvPr/>
        </p:nvSpPr>
        <p:spPr>
          <a:xfrm>
            <a:off x="4320321" y="1753848"/>
            <a:ext cx="3391199" cy="4575741"/>
          </a:xfrm>
          <a:prstGeom prst="roundRect">
            <a:avLst>
              <a:gd name="adj" fmla="val 4775"/>
            </a:avLst>
          </a:prstGeom>
          <a:solidFill>
            <a:schemeClr val="bg1">
              <a:alpha val="90000"/>
            </a:schemeClr>
          </a:solidFill>
          <a:ln>
            <a:noFill/>
          </a:ln>
          <a:effectLst>
            <a:innerShdw blurRad="63500" dist="50800" dir="16200000">
              <a:srgbClr val="3C0A0E">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62D265-D387-E8C5-494F-08C72CB72CF3}"/>
              </a:ext>
            </a:extLst>
          </p:cNvPr>
          <p:cNvSpPr/>
          <p:nvPr/>
        </p:nvSpPr>
        <p:spPr>
          <a:xfrm>
            <a:off x="4018156" y="74950"/>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bg1"/>
                </a:solidFill>
                <a:latin typeface="Courier" pitchFamily="2" charset="0"/>
                <a:ea typeface="Calibri" panose="020F0502020204030204" pitchFamily="34" charset="0"/>
                <a:cs typeface="Times New Roman" panose="02020603050405020304" pitchFamily="18" charset="0"/>
              </a:rPr>
              <a:t>industry / market </a:t>
            </a:r>
            <a:br>
              <a:rPr lang="en-US" sz="3600" kern="100" dirty="0">
                <a:solidFill>
                  <a:schemeClr val="bg1"/>
                </a:solidFill>
                <a:latin typeface="Courier" pitchFamily="2" charset="0"/>
                <a:ea typeface="Calibri" panose="020F0502020204030204" pitchFamily="34" charset="0"/>
                <a:cs typeface="Times New Roman" panose="02020603050405020304" pitchFamily="18" charset="0"/>
              </a:rPr>
            </a:br>
            <a:r>
              <a:rPr lang="en-US" sz="3600" kern="100" dirty="0">
                <a:solidFill>
                  <a:schemeClr val="bg1"/>
                </a:solidFill>
                <a:latin typeface="Courier" pitchFamily="2" charset="0"/>
                <a:ea typeface="Calibri" panose="020F0502020204030204" pitchFamily="34" charset="0"/>
                <a:cs typeface="Times New Roman" panose="02020603050405020304" pitchFamily="18" charset="0"/>
              </a:rPr>
              <a:t>risk factors</a:t>
            </a:r>
            <a:endParaRPr lang="en-US" sz="36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AD4CA748-3B73-BC18-07B9-2E8DC1A72B6D}"/>
              </a:ext>
            </a:extLst>
          </p:cNvPr>
          <p:cNvSpPr/>
          <p:nvPr/>
        </p:nvSpPr>
        <p:spPr>
          <a:xfrm>
            <a:off x="8338444" y="1753848"/>
            <a:ext cx="3391199" cy="4575741"/>
          </a:xfrm>
          <a:prstGeom prst="roundRect">
            <a:avLst>
              <a:gd name="adj" fmla="val 4775"/>
            </a:avLst>
          </a:prstGeom>
          <a:solidFill>
            <a:schemeClr val="bg1">
              <a:alpha val="95258"/>
            </a:schemeClr>
          </a:solidFill>
          <a:ln>
            <a:noFill/>
          </a:ln>
          <a:effectLst>
            <a:innerShdw blurRad="63500" dist="50800" dir="16200000">
              <a:srgbClr val="3C0A0E">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F67B2A-E05F-E1EC-6882-985CB01A0AC9}"/>
              </a:ext>
            </a:extLst>
          </p:cNvPr>
          <p:cNvSpPr/>
          <p:nvPr/>
        </p:nvSpPr>
        <p:spPr>
          <a:xfrm>
            <a:off x="8036279" y="601408"/>
            <a:ext cx="369336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3600" kern="100" dirty="0">
                <a:solidFill>
                  <a:schemeClr val="bg1"/>
                </a:solidFill>
                <a:effectLst/>
                <a:latin typeface="Courier" pitchFamily="2" charset="0"/>
                <a:ea typeface="Calibri" panose="020F0502020204030204" pitchFamily="34" charset="0"/>
                <a:cs typeface="Times New Roman" panose="02020603050405020304" pitchFamily="18" charset="0"/>
              </a:rPr>
              <a:t>budgetary risk factors</a:t>
            </a:r>
          </a:p>
        </p:txBody>
      </p:sp>
      <p:grpSp>
        <p:nvGrpSpPr>
          <p:cNvPr id="357" name="Group 356">
            <a:extLst>
              <a:ext uri="{FF2B5EF4-FFF2-40B4-BE49-F238E27FC236}">
                <a16:creationId xmlns:a16="http://schemas.microsoft.com/office/drawing/2014/main" id="{B7AF26C7-5D5C-4CF9-4F03-940F48F0ED40}"/>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1002B790-9738-FFA7-15F8-286C94B3C76B}"/>
                </a:ext>
              </a:extLst>
            </p:cNvPr>
            <p:cNvSpPr/>
            <p:nvPr/>
          </p:nvSpPr>
          <p:spPr>
            <a:xfrm>
              <a:off x="8617842" y="6233640"/>
              <a:ext cx="3574157" cy="624362"/>
            </a:xfrm>
            <a:prstGeom prst="rect">
              <a:avLst/>
            </a:prstGeom>
            <a:solidFill>
              <a:srgbClr val="C0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A22206FE-025D-5C7A-3C31-6882EA3B2355}"/>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9CD1121D-9FBE-2759-A032-CBA6DA233701}"/>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0FD85657-6D02-7395-4F1D-2D5FE904B0EA}"/>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E8BAD18A-F04D-E4B3-BE82-3EBD0FD7412F}"/>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33EB8F7C-4EA4-4A77-FA3C-EAA067342D6C}"/>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D172638-4069-572D-7EF0-4C725F5C2DA2}"/>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ABD2A1A6-04E3-C7EB-E71A-739631C3984B}"/>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AF0063A-D7F4-5BB5-951A-EB5B65F5877F}"/>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0BE01679-584A-94D4-3254-A1B984C1D51F}"/>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CE53B671-4CF5-6032-9856-D94B3CBB17E6}"/>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3E6BE7B3-A35E-1FD9-3B65-A03E1F3616D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3840BFF9-F1E1-5B02-28AF-84B7D21D7A39}"/>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BC649B7C-2E46-063B-BA68-D4BDC76C5EBA}"/>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E2D3503F-529B-765F-F5BD-834CAF7490E2}"/>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9AA39EC5-258C-A975-B61E-1E890787522E}"/>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33E60F52-9C77-817F-1063-0056265644CB}"/>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853D97E4-1A45-9108-DA27-BB4EB7A1255A}"/>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4AEC125A-94AF-47C2-69AE-B8B2FF19059E}"/>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19" name="Rectangle 18">
            <a:extLst>
              <a:ext uri="{FF2B5EF4-FFF2-40B4-BE49-F238E27FC236}">
                <a16:creationId xmlns:a16="http://schemas.microsoft.com/office/drawing/2014/main" id="{C64003C6-7E3F-D372-729B-02F53D61CB2F}"/>
              </a:ext>
            </a:extLst>
          </p:cNvPr>
          <p:cNvSpPr/>
          <p:nvPr/>
        </p:nvSpPr>
        <p:spPr>
          <a:xfrm>
            <a:off x="4450949" y="1901448"/>
            <a:ext cx="3267242" cy="44281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Industry / market risk text</a:t>
            </a:r>
            <a:endParaRPr lang="en-US" sz="2400" dirty="0">
              <a:solidFill>
                <a:schemeClr val="tx1"/>
              </a:solidFill>
            </a:endParaRPr>
          </a:p>
        </p:txBody>
      </p:sp>
      <p:sp>
        <p:nvSpPr>
          <p:cNvPr id="20" name="Rectangle 19">
            <a:extLst>
              <a:ext uri="{FF2B5EF4-FFF2-40B4-BE49-F238E27FC236}">
                <a16:creationId xmlns:a16="http://schemas.microsoft.com/office/drawing/2014/main" id="{DF495DC5-7157-6371-59F1-A4B50FFA8FDC}"/>
              </a:ext>
            </a:extLst>
          </p:cNvPr>
          <p:cNvSpPr/>
          <p:nvPr/>
        </p:nvSpPr>
        <p:spPr>
          <a:xfrm>
            <a:off x="8457821" y="1901448"/>
            <a:ext cx="3267242" cy="44281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Budgetary risk factors text</a:t>
            </a:r>
            <a:endParaRPr lang="en-US" sz="2400" dirty="0">
              <a:solidFill>
                <a:schemeClr val="tx1"/>
              </a:solidFill>
            </a:endParaRPr>
          </a:p>
        </p:txBody>
      </p:sp>
    </p:spTree>
    <p:extLst>
      <p:ext uri="{BB962C8B-B14F-4D97-AF65-F5344CB8AC3E}">
        <p14:creationId xmlns:p14="http://schemas.microsoft.com/office/powerpoint/2010/main" val="243559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BE746E05-506F-1857-A9D3-7F65ACA7CA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6594FCC-7A6B-B3A8-D5FA-4D312922E36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Layer>
                </a14:imgProps>
              </a:ext>
            </a:extLst>
          </a:blip>
          <a:stretch>
            <a:fillRect/>
          </a:stretch>
        </p:blipFill>
        <p:spPr>
          <a:xfrm>
            <a:off x="-4906" y="1"/>
            <a:ext cx="12196905" cy="6858000"/>
          </a:xfrm>
          <a:prstGeom prst="rect">
            <a:avLst/>
          </a:prstGeom>
        </p:spPr>
      </p:pic>
      <p:pic>
        <p:nvPicPr>
          <p:cNvPr id="4" name="Picture 3" descr="Busy city at night">
            <a:extLst>
              <a:ext uri="{FF2B5EF4-FFF2-40B4-BE49-F238E27FC236}">
                <a16:creationId xmlns:a16="http://schemas.microsoft.com/office/drawing/2014/main" id="{FF6038FF-A865-2545-81B8-E485AC686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30003" y="-1"/>
            <a:ext cx="4257025" cy="6858000"/>
          </a:xfrm>
          <a:prstGeom prst="rect">
            <a:avLst/>
          </a:prstGeom>
        </p:spPr>
      </p:pic>
      <p:sp>
        <p:nvSpPr>
          <p:cNvPr id="54" name="Rectangle 53">
            <a:extLst>
              <a:ext uri="{FF2B5EF4-FFF2-40B4-BE49-F238E27FC236}">
                <a16:creationId xmlns:a16="http://schemas.microsoft.com/office/drawing/2014/main" id="{71F99A2D-C998-630F-D33A-677752926825}"/>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hardware compatibility</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A77CD7AE-A41B-CD87-34DD-57B7A66D05B4}"/>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E35F0BD0-A90E-DFFF-5835-9B101D7D5E8F}"/>
                </a:ext>
              </a:extLst>
            </p:cNvPr>
            <p:cNvSpPr/>
            <p:nvPr/>
          </p:nvSpPr>
          <p:spPr>
            <a:xfrm>
              <a:off x="8617842" y="6233640"/>
              <a:ext cx="3574157" cy="624362"/>
            </a:xfrm>
            <a:prstGeom prst="rect">
              <a:avLst/>
            </a:prstGeom>
            <a:solidFill>
              <a:srgbClr val="081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CE381EFB-E8F0-F28E-F151-27D4BED18E47}"/>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9AF03086-D4C3-1973-83D2-E4B996702260}"/>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110E1FC5-4D49-A733-6BF7-1D22AF83E6EC}"/>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B7EFFCE7-3340-A2B3-2E0B-377C454D52B3}"/>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038328D-0BB5-4A72-D8C1-78F9006221DF}"/>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B55CBD74-F071-6E05-6C49-D48A8502DB84}"/>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8C10E8D5-1342-7042-6ED6-2433A7614155}"/>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C59C7A4-C116-4C9B-04DD-BC900B6E9A7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07323FCA-143A-A056-8FBA-E8BB0F525FE2}"/>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AD506E3F-12F8-29FE-CFDD-9434DF910596}"/>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C2BB9D1E-3E61-24B4-3952-203740172515}"/>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A30F3D5E-DB71-A91D-90F0-D3B21BE8B953}"/>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D8233548-9379-AA64-CB74-D5B6609E9F3D}"/>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95B2268-38FD-7013-CB9C-51C4ED22160D}"/>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45F8922-B037-6311-D098-39530A922860}"/>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6F98EAEB-F655-6482-CCFE-D93D313FB59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EDA3E91E-6E69-4EF2-585A-25442D8CC70C}"/>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E7FDF40-7699-8F63-FA14-5F9CA08494C5}"/>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4A31FE01-8ECF-CB6A-A939-06006D8824BB}"/>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Hardware compatibility text</a:t>
            </a:r>
            <a:endParaRPr lang="en-US" sz="2400" dirty="0">
              <a:solidFill>
                <a:schemeClr val="bg1"/>
              </a:solidFill>
            </a:endParaRPr>
          </a:p>
        </p:txBody>
      </p:sp>
    </p:spTree>
    <p:extLst>
      <p:ext uri="{BB962C8B-B14F-4D97-AF65-F5344CB8AC3E}">
        <p14:creationId xmlns:p14="http://schemas.microsoft.com/office/powerpoint/2010/main" val="401581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7204EABF-D62F-E098-9FB1-65025AD9FF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4C47A63-AF49-936C-1AF9-8A86B08F3BC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pic>
        <p:nvPicPr>
          <p:cNvPr id="6" name="Picture 5" descr="Light Tunnel Speed">
            <a:extLst>
              <a:ext uri="{FF2B5EF4-FFF2-40B4-BE49-F238E27FC236}">
                <a16:creationId xmlns:a16="http://schemas.microsoft.com/office/drawing/2014/main" id="{729C5165-DFDC-63A9-2542-DEDE3EC9733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a:ext>
            </a:extLst>
          </a:blip>
          <a:srcRect/>
          <a:stretch/>
        </p:blipFill>
        <p:spPr>
          <a:xfrm flipH="1">
            <a:off x="7930002" y="0"/>
            <a:ext cx="4257024" cy="6858000"/>
          </a:xfrm>
          <a:prstGeom prst="rect">
            <a:avLst/>
          </a:prstGeom>
        </p:spPr>
      </p:pic>
      <p:sp>
        <p:nvSpPr>
          <p:cNvPr id="54" name="Rectangle 53">
            <a:extLst>
              <a:ext uri="{FF2B5EF4-FFF2-40B4-BE49-F238E27FC236}">
                <a16:creationId xmlns:a16="http://schemas.microsoft.com/office/drawing/2014/main" id="{D94F8AA8-E7EA-AAFE-49B2-B5FF6E6A44CE}"/>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software employed</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79EE20A3-B1AA-111F-A103-053FF38DC594}"/>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C23011FB-94E8-C99F-EE60-17031E8B2209}"/>
                </a:ext>
              </a:extLst>
            </p:cNvPr>
            <p:cNvSpPr/>
            <p:nvPr/>
          </p:nvSpPr>
          <p:spPr>
            <a:xfrm>
              <a:off x="8617842" y="6233640"/>
              <a:ext cx="3574157" cy="624362"/>
            </a:xfrm>
            <a:prstGeom prst="rect">
              <a:avLst/>
            </a:prstGeom>
            <a:solidFill>
              <a:srgbClr val="081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5D35A6B4-C6ED-7AC1-BCBF-AFD575BA4716}"/>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EC1A350E-1197-A2C3-F2B0-C550C306B119}"/>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C57199B3-CDD5-8E5C-D496-64FD6451D5C3}"/>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B29D3D8-BC59-75EB-2744-18B6B396B7C0}"/>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9C8D742B-8BF3-19C6-3977-E6DD8DC2B496}"/>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5E805AF-2F23-DC51-9023-0FAF8BBF52A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D968BCE4-6B76-D4C9-93B1-7829DBF97E9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115409A-4E74-6BD0-53A6-35ECF7229A9D}"/>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DC668B5-87CC-BD67-C068-E4A44AAC0093}"/>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16EE81BB-0E41-A611-E35D-257344B6667F}"/>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93B2BB18-101A-19FB-81E7-33EBC08C5D10}"/>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FA63C584-1A6E-8931-57E3-78093A260E54}"/>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BF409601-6C1B-C966-F5C5-26865ADAFC7B}"/>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1598A40E-B87C-0884-A1DF-B381CB9CE443}"/>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43E60D5-B594-6CF4-9EFF-409A381EE07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9B47C17C-609B-12F3-6936-EA70272904F9}"/>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356CB746-2CE0-0F28-07EF-D7F7288DB00E}"/>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7DEF4B60-1D8E-0708-647F-4938502A7890}"/>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D3E795D4-9D3C-8D91-871F-5B069BCF9292}"/>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Software employed text</a:t>
            </a:r>
            <a:endParaRPr lang="en-US" sz="2400" dirty="0">
              <a:solidFill>
                <a:schemeClr val="bg1"/>
              </a:solidFill>
            </a:endParaRPr>
          </a:p>
        </p:txBody>
      </p:sp>
    </p:spTree>
    <p:extLst>
      <p:ext uri="{BB962C8B-B14F-4D97-AF65-F5344CB8AC3E}">
        <p14:creationId xmlns:p14="http://schemas.microsoft.com/office/powerpoint/2010/main" val="211274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6B1A-B3EA-F233-4409-B1DFB3100A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6781C6-0E17-AADA-77BC-B1E43CEBF3C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235000"/>
                    </a14:imgEffect>
                    <a14:imgEffect>
                      <a14:brightnessContrast bright="-13000"/>
                    </a14:imgEffect>
                  </a14:imgLayer>
                </a14:imgProps>
              </a:ext>
            </a:extLst>
          </a:blip>
          <a:stretch>
            <a:fillRect/>
          </a:stretch>
        </p:blipFill>
        <p:spPr>
          <a:xfrm>
            <a:off x="-4906" y="1"/>
            <a:ext cx="12196905" cy="6858000"/>
          </a:xfrm>
          <a:prstGeom prst="rect">
            <a:avLst/>
          </a:prstGeom>
        </p:spPr>
      </p:pic>
      <p:sp>
        <p:nvSpPr>
          <p:cNvPr id="5" name="Rectangle 4">
            <a:extLst>
              <a:ext uri="{FF2B5EF4-FFF2-40B4-BE49-F238E27FC236}">
                <a16:creationId xmlns:a16="http://schemas.microsoft.com/office/drawing/2014/main" id="{80F18B0A-781E-5117-98F9-35A657EA360E}"/>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rPr>
              <a:t>timeline</a:t>
            </a:r>
          </a:p>
        </p:txBody>
      </p:sp>
      <p:graphicFrame>
        <p:nvGraphicFramePr>
          <p:cNvPr id="67" name="Table 66">
            <a:extLst>
              <a:ext uri="{FF2B5EF4-FFF2-40B4-BE49-F238E27FC236}">
                <a16:creationId xmlns:a16="http://schemas.microsoft.com/office/drawing/2014/main" id="{063B5281-7E85-310B-C0F0-4A26750CEEE1}"/>
              </a:ext>
            </a:extLst>
          </p:cNvPr>
          <p:cNvGraphicFramePr>
            <a:graphicFrameLocks noGrp="1"/>
          </p:cNvGraphicFramePr>
          <p:nvPr>
            <p:extLst>
              <p:ext uri="{D42A27DB-BD31-4B8C-83A1-F6EECF244321}">
                <p14:modId xmlns:p14="http://schemas.microsoft.com/office/powerpoint/2010/main" val="2516742317"/>
              </p:ext>
            </p:extLst>
          </p:nvPr>
        </p:nvGraphicFramePr>
        <p:xfrm>
          <a:off x="324092" y="3041423"/>
          <a:ext cx="11643836" cy="331616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ctr" fontAlgn="b"/>
                      <a:r>
                        <a:rPr lang="en-US" sz="1200" b="0" i="0" u="none" strike="noStrike" dirty="0">
                          <a:solidFill>
                            <a:srgbClr val="F2F4FA"/>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516212170"/>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chemeClr val="tx2">
                              <a:lumMod val="60000"/>
                              <a:lumOff val="40000"/>
                            </a:schemeClr>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38185335"/>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chemeClr val="tx2">
                              <a:lumMod val="60000"/>
                              <a:lumOff val="40000"/>
                            </a:schemeClr>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91821193"/>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chemeClr val="tx2">
                              <a:lumMod val="60000"/>
                              <a:lumOff val="40000"/>
                            </a:schemeClr>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6519759"/>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chemeClr val="tx2">
                              <a:lumMod val="60000"/>
                              <a:lumOff val="40000"/>
                            </a:schemeClr>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chemeClr val="tx2">
                            <a:lumMod val="60000"/>
                            <a:lumOff val="40000"/>
                          </a:schemeClr>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122444516"/>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chemeClr val="tx2">
                            <a:lumMod val="60000"/>
                            <a:lumOff val="40000"/>
                          </a:schemeClr>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5610679"/>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chemeClr val="tx2">
                            <a:lumMod val="60000"/>
                            <a:lumOff val="40000"/>
                          </a:schemeClr>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28540952"/>
                  </a:ext>
                </a:extLst>
              </a:tr>
            </a:tbl>
          </a:graphicData>
        </a:graphic>
      </p:graphicFrame>
      <p:sp>
        <p:nvSpPr>
          <p:cNvPr id="47" name="Rounded Rectangle 46">
            <a:extLst>
              <a:ext uri="{FF2B5EF4-FFF2-40B4-BE49-F238E27FC236}">
                <a16:creationId xmlns:a16="http://schemas.microsoft.com/office/drawing/2014/main" id="{B10CA38B-B03A-5375-0E15-ED4851ED69EE}"/>
              </a:ext>
            </a:extLst>
          </p:cNvPr>
          <p:cNvSpPr/>
          <p:nvPr/>
        </p:nvSpPr>
        <p:spPr>
          <a:xfrm>
            <a:off x="324090" y="839650"/>
            <a:ext cx="11643837" cy="1978501"/>
          </a:xfrm>
          <a:prstGeom prst="roundRect">
            <a:avLst>
              <a:gd name="adj" fmla="val 4775"/>
            </a:avLst>
          </a:prstGeom>
          <a:solidFill>
            <a:schemeClr val="bg2">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C4D038E-4B08-412A-1FD8-F0ECB1F9B13C}"/>
              </a:ext>
            </a:extLst>
          </p:cNvPr>
          <p:cNvSpPr/>
          <p:nvPr/>
        </p:nvSpPr>
        <p:spPr>
          <a:xfrm>
            <a:off x="485819"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0F366A"/>
                </a:solidFill>
                <a:latin typeface="Courier" pitchFamily="2" charset="0"/>
                <a:cs typeface="Times New Roman" panose="02020603050405020304" pitchFamily="18" charset="0"/>
              </a:rPr>
              <a:t>overview</a:t>
            </a:r>
            <a:endParaRPr lang="en-US" sz="3200" dirty="0">
              <a:solidFill>
                <a:srgbClr val="0F366A"/>
              </a:solidFill>
              <a:latin typeface="Courier" pitchFamily="2" charset="0"/>
            </a:endParaRPr>
          </a:p>
        </p:txBody>
      </p:sp>
      <p:sp>
        <p:nvSpPr>
          <p:cNvPr id="49" name="Rectangle 48">
            <a:extLst>
              <a:ext uri="{FF2B5EF4-FFF2-40B4-BE49-F238E27FC236}">
                <a16:creationId xmlns:a16="http://schemas.microsoft.com/office/drawing/2014/main" id="{3A9B0531-650D-5852-89DF-CD3CC6AD5CE1}"/>
              </a:ext>
            </a:extLst>
          </p:cNvPr>
          <p:cNvSpPr/>
          <p:nvPr/>
        </p:nvSpPr>
        <p:spPr>
          <a:xfrm>
            <a:off x="485819" y="1355286"/>
            <a:ext cx="11182906" cy="1462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rPr>
              <a:t>Overview of Timeline </a:t>
            </a:r>
          </a:p>
        </p:txBody>
      </p:sp>
      <p:grpSp>
        <p:nvGrpSpPr>
          <p:cNvPr id="11" name="Group 10">
            <a:extLst>
              <a:ext uri="{FF2B5EF4-FFF2-40B4-BE49-F238E27FC236}">
                <a16:creationId xmlns:a16="http://schemas.microsoft.com/office/drawing/2014/main" id="{5D74908B-60CE-66B2-3D87-395BE9C27A29}"/>
              </a:ext>
            </a:extLst>
          </p:cNvPr>
          <p:cNvGrpSpPr/>
          <p:nvPr/>
        </p:nvGrpSpPr>
        <p:grpSpPr>
          <a:xfrm>
            <a:off x="8617842" y="6233640"/>
            <a:ext cx="3574157" cy="624362"/>
            <a:chOff x="8617842" y="6233640"/>
            <a:chExt cx="3574157" cy="624362"/>
          </a:xfrm>
        </p:grpSpPr>
        <p:sp>
          <p:nvSpPr>
            <p:cNvPr id="12" name="Rectangle 11">
              <a:extLst>
                <a:ext uri="{FF2B5EF4-FFF2-40B4-BE49-F238E27FC236}">
                  <a16:creationId xmlns:a16="http://schemas.microsoft.com/office/drawing/2014/main" id="{99569515-94A2-5F96-F951-2AFF93335A44}"/>
                </a:ext>
              </a:extLst>
            </p:cNvPr>
            <p:cNvSpPr/>
            <p:nvPr/>
          </p:nvSpPr>
          <p:spPr>
            <a:xfrm>
              <a:off x="8617842" y="6233640"/>
              <a:ext cx="3574157" cy="624362"/>
            </a:xfrm>
            <a:prstGeom prst="rect">
              <a:avLst/>
            </a:prstGeom>
            <a:solidFill>
              <a:srgbClr val="081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3" name="Group 12">
              <a:extLst>
                <a:ext uri="{FF2B5EF4-FFF2-40B4-BE49-F238E27FC236}">
                  <a16:creationId xmlns:a16="http://schemas.microsoft.com/office/drawing/2014/main" id="{1F5B98DD-3354-4CE8-5D21-A287B9BDCE4F}"/>
                </a:ext>
              </a:extLst>
            </p:cNvPr>
            <p:cNvGrpSpPr/>
            <p:nvPr/>
          </p:nvGrpSpPr>
          <p:grpSpPr>
            <a:xfrm>
              <a:off x="8797456" y="6360215"/>
              <a:ext cx="3287809" cy="395763"/>
              <a:chOff x="8927295" y="6375844"/>
              <a:chExt cx="3157970" cy="380134"/>
            </a:xfrm>
          </p:grpSpPr>
          <p:grpSp>
            <p:nvGrpSpPr>
              <p:cNvPr id="16" name="Group 15">
                <a:extLst>
                  <a:ext uri="{FF2B5EF4-FFF2-40B4-BE49-F238E27FC236}">
                    <a16:creationId xmlns:a16="http://schemas.microsoft.com/office/drawing/2014/main" id="{9A76FF1E-614C-D757-EAC9-D675E974A561}"/>
                  </a:ext>
                </a:extLst>
              </p:cNvPr>
              <p:cNvGrpSpPr/>
              <p:nvPr/>
            </p:nvGrpSpPr>
            <p:grpSpPr>
              <a:xfrm>
                <a:off x="8927295" y="6376710"/>
                <a:ext cx="1351683" cy="379268"/>
                <a:chOff x="5243641" y="3189385"/>
                <a:chExt cx="1351683" cy="379268"/>
              </a:xfrm>
              <a:solidFill>
                <a:schemeClr val="bg1">
                  <a:lumMod val="95000"/>
                </a:schemeClr>
              </a:solidFill>
            </p:grpSpPr>
            <p:sp>
              <p:nvSpPr>
                <p:cNvPr id="26" name="Freeform 25">
                  <a:extLst>
                    <a:ext uri="{FF2B5EF4-FFF2-40B4-BE49-F238E27FC236}">
                      <a16:creationId xmlns:a16="http://schemas.microsoft.com/office/drawing/2014/main" id="{73B293BF-F6BB-CF6E-09BA-2D429EA7376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4DE947C-BA51-0AD1-B641-254EA7C0636F}"/>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D1DC7CD-E224-B5DC-F688-67B93918FC52}"/>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04E04E-2A32-6B94-C791-0CAC52A5A4D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7D70616-0C6F-E836-C569-99E60BA18D8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09D36FD-40B4-05E5-93CE-4B03C030190F}"/>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EC878CE-8B48-2CBD-EC4E-826390032805}"/>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043400F2-28A2-CF8C-F86E-75DABBEB58C0}"/>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8" name="Freeform 17">
                  <a:extLst>
                    <a:ext uri="{FF2B5EF4-FFF2-40B4-BE49-F238E27FC236}">
                      <a16:creationId xmlns:a16="http://schemas.microsoft.com/office/drawing/2014/main" id="{D7F5AEF9-B270-CD7E-3043-5C181D550835}"/>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A55D9A-039F-CC72-C1ED-802A0C8F90A2}"/>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174B93D-9F5E-10CE-20C5-401574B9BD12}"/>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AF72086-67D8-485C-5B24-27FF440F5F4F}"/>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9840261-6163-6655-3CBB-F673C8D89DFB}"/>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6B486D-014A-FFCB-71DD-0580E759960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F312C2A-37D6-803E-BC28-5EEA5DAC9D0B}"/>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AE59C1C-4082-8EFE-D193-81A5D19070BA}"/>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8013130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9403</TotalTime>
  <Words>526</Words>
  <Application>Microsoft Macintosh PowerPoint</Application>
  <PresentationFormat>Widescreen</PresentationFormat>
  <Paragraphs>193</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116</cp:revision>
  <cp:lastPrinted>2020-08-31T22:23:58Z</cp:lastPrinted>
  <dcterms:created xsi:type="dcterms:W3CDTF">2021-07-07T23:54:57Z</dcterms:created>
  <dcterms:modified xsi:type="dcterms:W3CDTF">2024-01-31T19:25:16Z</dcterms:modified>
</cp:coreProperties>
</file>