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7A94"/>
    <a:srgbClr val="9CA58C"/>
    <a:srgbClr val="CBD6B5"/>
    <a:srgbClr val="EBD9B6"/>
    <a:srgbClr val="654105"/>
    <a:srgbClr val="7C5008"/>
    <a:srgbClr val="0098C6"/>
    <a:srgbClr val="02B9F0"/>
    <a:srgbClr val="D5A601"/>
    <a:srgbClr val="EDBA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1968&amp;utm_source=template-powerpoint&amp;utm_medium=content&amp;utm_campaign=Change+Management+Process-powerpoint-11968&amp;lpa=Change+Management+Process+powerpoint+11968" TargetMode="Externa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7421735" y="479567"/>
            <a:ext cx="4372242" cy="60676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50100"/>
            <a:ext cx="7384507" cy="954107"/>
          </a:xfrm>
          <a:prstGeom prst="rect">
            <a:avLst/>
          </a:prstGeom>
          <a:noFill/>
        </p:spPr>
        <p:txBody>
          <a:bodyPr wrap="square" rtlCol="0">
            <a:spAutoFit/>
          </a:bodyPr>
          <a:lstStyle/>
          <a:p>
            <a:r>
              <a:rPr lang="en-US" sz="2800" b="1">
                <a:solidFill>
                  <a:schemeClr val="tx1">
                    <a:lumMod val="65000"/>
                    <a:lumOff val="35000"/>
                  </a:schemeClr>
                </a:solidFill>
                <a:latin typeface="Century Gothic" panose="020B0502020202020204" pitchFamily="34" charset="0"/>
              </a:rPr>
              <a:t>POWERPOINT CHANGE </a:t>
            </a:r>
            <a:r>
              <a:rPr lang="en-US" sz="2800" b="1" dirty="0">
                <a:solidFill>
                  <a:schemeClr val="tx1">
                    <a:lumMod val="65000"/>
                    <a:lumOff val="35000"/>
                  </a:schemeClr>
                </a:solidFill>
                <a:latin typeface="Century Gothic" panose="020B0502020202020204" pitchFamily="34" charset="0"/>
              </a:rPr>
              <a:t>MANAGEMENT </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PROCESS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102429" y="2007490"/>
            <a:ext cx="8839635" cy="1569660"/>
          </a:xfrm>
          <a:prstGeom prst="rect">
            <a:avLst/>
          </a:prstGeom>
          <a:noFill/>
        </p:spPr>
        <p:txBody>
          <a:bodyPr wrap="square" rtlCol="0">
            <a:spAutoFit/>
          </a:bodyPr>
          <a:lstStyle/>
          <a:p>
            <a:r>
              <a:rPr lang="en-US" sz="4800" dirty="0">
                <a:solidFill>
                  <a:schemeClr val="tx1">
                    <a:lumMod val="50000"/>
                    <a:lumOff val="50000"/>
                  </a:schemeClr>
                </a:solidFill>
                <a:latin typeface="Century Gothic" panose="020B0502020202020204" pitchFamily="34" charset="0"/>
              </a:rPr>
              <a:t>CHANGE MANAGEMENT PROCESS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211286" y="4070109"/>
            <a:ext cx="7310507" cy="2369880"/>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Name</a:t>
            </a:r>
          </a:p>
          <a:p>
            <a:r>
              <a:rPr lang="en-US" sz="1400" dirty="0">
                <a:solidFill>
                  <a:schemeClr val="tx1">
                    <a:lumMod val="65000"/>
                    <a:lumOff val="35000"/>
                  </a:schemeClr>
                </a:solidFill>
                <a:latin typeface="Century Gothic" panose="020B0502020202020204" pitchFamily="34" charset="0"/>
              </a:rPr>
              <a:t>Title</a:t>
            </a:r>
          </a:p>
          <a:p>
            <a:r>
              <a:rPr lang="en-US" sz="1400" dirty="0">
                <a:solidFill>
                  <a:schemeClr val="tx1">
                    <a:lumMod val="65000"/>
                    <a:lumOff val="35000"/>
                  </a:schemeClr>
                </a:solidFill>
                <a:latin typeface="Century Gothic" panose="020B0502020202020204" pitchFamily="34" charset="0"/>
              </a:rPr>
              <a:t>Name of Organization</a:t>
            </a:r>
            <a:endParaRPr lang="en-US" sz="1100" dirty="0">
              <a:solidFill>
                <a:schemeClr val="tx1">
                  <a:lumMod val="65000"/>
                  <a:lumOff val="35000"/>
                </a:schemeClr>
              </a:solidFill>
              <a:latin typeface="Century Gothic" panose="020B0502020202020204" pitchFamily="34" charset="0"/>
            </a:endParaRPr>
          </a:p>
          <a:p>
            <a:endParaRPr lang="en-US" sz="1400" dirty="0">
              <a:solidFill>
                <a:schemeClr val="tx1">
                  <a:lumMod val="65000"/>
                  <a:lumOff val="35000"/>
                </a:schemeClr>
              </a:solidFill>
              <a:latin typeface="Century Gothic" panose="020B0502020202020204" pitchFamily="34" charset="0"/>
            </a:endParaRPr>
          </a:p>
          <a:p>
            <a:endParaRPr lang="en-US" sz="1400" dirty="0">
              <a:solidFill>
                <a:schemeClr val="tx1">
                  <a:lumMod val="65000"/>
                  <a:lumOff val="35000"/>
                </a:schemeClr>
              </a:solidFill>
              <a:latin typeface="Century Gothic" panose="020B0502020202020204" pitchFamily="34" charset="0"/>
            </a:endParaRPr>
          </a:p>
          <a:p>
            <a:endParaRPr lang="en-US" sz="1400" dirty="0">
              <a:solidFill>
                <a:schemeClr val="tx1">
                  <a:lumMod val="65000"/>
                  <a:lumOff val="35000"/>
                </a:schemeClr>
              </a:solidFill>
              <a:latin typeface="Century Gothic" panose="020B0502020202020204" pitchFamily="34" charset="0"/>
            </a:endParaRPr>
          </a:p>
          <a:p>
            <a:r>
              <a:rPr lang="en-US" sz="1400" dirty="0">
                <a:solidFill>
                  <a:schemeClr val="tx1">
                    <a:lumMod val="65000"/>
                    <a:lumOff val="35000"/>
                  </a:schemeClr>
                </a:solidFill>
                <a:latin typeface="Century Gothic" panose="020B0502020202020204" pitchFamily="34" charset="0"/>
              </a:rPr>
              <a:t>VERSION 0.0</a:t>
            </a:r>
          </a:p>
          <a:p>
            <a:r>
              <a:rPr lang="en-US" sz="1400" dirty="0">
                <a:solidFill>
                  <a:schemeClr val="tx1">
                    <a:lumMod val="65000"/>
                    <a:lumOff val="35000"/>
                  </a:schemeClr>
                </a:solidFill>
                <a:latin typeface="Century Gothic" panose="020B0502020202020204" pitchFamily="34" charset="0"/>
              </a:rPr>
              <a:t>Date Created: MM/DD/YY</a:t>
            </a:r>
          </a:p>
          <a:p>
            <a:r>
              <a:rPr lang="en-US" sz="1400" dirty="0">
                <a:solidFill>
                  <a:schemeClr val="tx1">
                    <a:lumMod val="65000"/>
                    <a:lumOff val="35000"/>
                  </a:schemeClr>
                </a:solidFill>
                <a:latin typeface="Century Gothic" panose="020B0502020202020204" pitchFamily="34" charset="0"/>
              </a:rPr>
              <a:t>Version Date: MM/DD/YY</a:t>
            </a:r>
          </a:p>
          <a:p>
            <a:r>
              <a:rPr lang="en-US" sz="1400" dirty="0">
                <a:solidFill>
                  <a:schemeClr val="bg1">
                    <a:lumMod val="50000"/>
                  </a:schemeClr>
                </a:solidFill>
                <a:latin typeface="Century Gothic" panose="020B0502020202020204" pitchFamily="34" charset="0"/>
              </a:rPr>
              <a:t> </a:t>
            </a:r>
          </a:p>
        </p:txBody>
      </p:sp>
      <p:pic>
        <p:nvPicPr>
          <p:cNvPr id="3" name="Picture 2" descr="Overlapping striped squares">
            <a:extLst>
              <a:ext uri="{FF2B5EF4-FFF2-40B4-BE49-F238E27FC236}">
                <a16:creationId xmlns:a16="http://schemas.microsoft.com/office/drawing/2014/main" id="{67D99EF1-6326-41D2-73BE-3A292E5E96BB}"/>
              </a:ext>
            </a:extLst>
          </p:cNvPr>
          <p:cNvPicPr>
            <a:picLocks noChangeAspect="1"/>
          </p:cNvPicPr>
          <p:nvPr/>
        </p:nvPicPr>
        <p:blipFill>
          <a:blip r:embed="rId4">
            <a:duotone>
              <a:prstClr val="black"/>
              <a:schemeClr val="accent5">
                <a:tint val="45000"/>
                <a:satMod val="400000"/>
              </a:schemeClr>
            </a:duotone>
          </a:blip>
          <a:stretch>
            <a:fillRect/>
          </a:stretch>
        </p:blipFill>
        <p:spPr>
          <a:xfrm>
            <a:off x="-11252" y="2007490"/>
            <a:ext cx="2728411" cy="485051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a:extLst>
              <a:ext uri="{FF2B5EF4-FFF2-40B4-BE49-F238E27FC236}">
                <a16:creationId xmlns:a16="http://schemas.microsoft.com/office/drawing/2014/main" id="{BDA17104-9B2F-96E8-8C68-C6576FCB94CC}"/>
              </a:ext>
            </a:extLst>
          </p:cNvPr>
          <p:cNvGrpSpPr/>
          <p:nvPr/>
        </p:nvGrpSpPr>
        <p:grpSpPr>
          <a:xfrm>
            <a:off x="8956434" y="2121490"/>
            <a:ext cx="838835" cy="3342088"/>
            <a:chOff x="0" y="-14688"/>
            <a:chExt cx="838835" cy="3342088"/>
          </a:xfrm>
        </p:grpSpPr>
        <p:cxnSp>
          <p:nvCxnSpPr>
            <p:cNvPr id="111" name="Straight Connector 110">
              <a:extLst>
                <a:ext uri="{FF2B5EF4-FFF2-40B4-BE49-F238E27FC236}">
                  <a16:creationId xmlns:a16="http://schemas.microsoft.com/office/drawing/2014/main" id="{042EC392-9CB6-0B0E-F672-DF15B4D9AE51}"/>
                </a:ext>
              </a:extLst>
            </p:cNvPr>
            <p:cNvCxnSpPr/>
            <p:nvPr/>
          </p:nvCxnSpPr>
          <p:spPr>
            <a:xfrm>
              <a:off x="0" y="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00A078-F9EF-4248-8FC7-1E86CA0CFD6F}"/>
                </a:ext>
              </a:extLst>
            </p:cNvPr>
            <p:cNvCxnSpPr>
              <a:cxnSpLocks/>
            </p:cNvCxnSpPr>
            <p:nvPr/>
          </p:nvCxnSpPr>
          <p:spPr>
            <a:xfrm>
              <a:off x="0" y="-14688"/>
              <a:ext cx="0" cy="33420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B1200F3-7B70-8C55-3124-1EA99E9479C5}"/>
                </a:ext>
              </a:extLst>
            </p:cNvPr>
            <p:cNvCxnSpPr/>
            <p:nvPr/>
          </p:nvCxnSpPr>
          <p:spPr>
            <a:xfrm>
              <a:off x="0" y="9144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C7F0302-50BC-05FF-DC90-728C75B9FB31}"/>
                </a:ext>
              </a:extLst>
            </p:cNvPr>
            <p:cNvCxnSpPr/>
            <p:nvPr/>
          </p:nvCxnSpPr>
          <p:spPr>
            <a:xfrm>
              <a:off x="0" y="17145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4151286-6A12-0834-151B-07C150A10EC4}"/>
                </a:ext>
              </a:extLst>
            </p:cNvPr>
            <p:cNvCxnSpPr/>
            <p:nvPr/>
          </p:nvCxnSpPr>
          <p:spPr>
            <a:xfrm>
              <a:off x="0" y="25146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729D380-7B87-6CBD-8429-6304752B8F28}"/>
                </a:ext>
              </a:extLst>
            </p:cNvPr>
            <p:cNvCxnSpPr/>
            <p:nvPr/>
          </p:nvCxnSpPr>
          <p:spPr>
            <a:xfrm>
              <a:off x="0" y="33147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9" name="Picture 108">
            <a:extLst>
              <a:ext uri="{FF2B5EF4-FFF2-40B4-BE49-F238E27FC236}">
                <a16:creationId xmlns:a16="http://schemas.microsoft.com/office/drawing/2014/main" id="{AC451930-03FE-D14D-932D-4C7223E61681}"/>
              </a:ext>
            </a:extLst>
          </p:cNvPr>
          <p:cNvPicPr>
            <a:picLocks noChangeAspect="1"/>
          </p:cNvPicPr>
          <p:nvPr/>
        </p:nvPicPr>
        <p:blipFill>
          <a:blip r:embed="rId3"/>
          <a:stretch>
            <a:fillRect/>
          </a:stretch>
        </p:blipFill>
        <p:spPr>
          <a:xfrm>
            <a:off x="1508128" y="2151565"/>
            <a:ext cx="871804" cy="3365284"/>
          </a:xfrm>
          <a:prstGeom prst="rect">
            <a:avLst/>
          </a:prstGeom>
        </p:spPr>
      </p:pic>
      <p:grpSp>
        <p:nvGrpSpPr>
          <p:cNvPr id="102" name="Group 101">
            <a:extLst>
              <a:ext uri="{FF2B5EF4-FFF2-40B4-BE49-F238E27FC236}">
                <a16:creationId xmlns:a16="http://schemas.microsoft.com/office/drawing/2014/main" id="{35878A62-EAEB-EB81-9CF2-03A80D673127}"/>
              </a:ext>
            </a:extLst>
          </p:cNvPr>
          <p:cNvGrpSpPr/>
          <p:nvPr/>
        </p:nvGrpSpPr>
        <p:grpSpPr>
          <a:xfrm>
            <a:off x="3431052" y="2138588"/>
            <a:ext cx="838835" cy="4206511"/>
            <a:chOff x="0" y="-14688"/>
            <a:chExt cx="838835" cy="4206511"/>
          </a:xfrm>
        </p:grpSpPr>
        <p:cxnSp>
          <p:nvCxnSpPr>
            <p:cNvPr id="103" name="Straight Connector 102">
              <a:extLst>
                <a:ext uri="{FF2B5EF4-FFF2-40B4-BE49-F238E27FC236}">
                  <a16:creationId xmlns:a16="http://schemas.microsoft.com/office/drawing/2014/main" id="{3E3EAB13-9522-9F07-DF52-16548250C25C}"/>
                </a:ext>
              </a:extLst>
            </p:cNvPr>
            <p:cNvCxnSpPr/>
            <p:nvPr/>
          </p:nvCxnSpPr>
          <p:spPr>
            <a:xfrm>
              <a:off x="0" y="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61F9F13-46C0-B321-94F8-411D38808A53}"/>
                </a:ext>
              </a:extLst>
            </p:cNvPr>
            <p:cNvCxnSpPr>
              <a:cxnSpLocks/>
            </p:cNvCxnSpPr>
            <p:nvPr/>
          </p:nvCxnSpPr>
          <p:spPr>
            <a:xfrm>
              <a:off x="0" y="-14688"/>
              <a:ext cx="0" cy="4206511"/>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1FDA5CB-B114-6B6B-4A6D-A0FA1D9B3F35}"/>
                </a:ext>
              </a:extLst>
            </p:cNvPr>
            <p:cNvCxnSpPr/>
            <p:nvPr/>
          </p:nvCxnSpPr>
          <p:spPr>
            <a:xfrm>
              <a:off x="0" y="9144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450A1E90-04C1-ADEB-F479-0278546018ED}"/>
                </a:ext>
              </a:extLst>
            </p:cNvPr>
            <p:cNvCxnSpPr/>
            <p:nvPr/>
          </p:nvCxnSpPr>
          <p:spPr>
            <a:xfrm>
              <a:off x="0" y="17145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97D1607-F8F5-F4F2-CF18-750EB47BBDEE}"/>
                </a:ext>
              </a:extLst>
            </p:cNvPr>
            <p:cNvCxnSpPr/>
            <p:nvPr/>
          </p:nvCxnSpPr>
          <p:spPr>
            <a:xfrm>
              <a:off x="0" y="25146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22A7A00-7923-7BB3-A611-22FEE40FB6C1}"/>
                </a:ext>
              </a:extLst>
            </p:cNvPr>
            <p:cNvCxnSpPr/>
            <p:nvPr/>
          </p:nvCxnSpPr>
          <p:spPr>
            <a:xfrm>
              <a:off x="0" y="33147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E2E53AC3-D4B1-4D76-632E-42F756353D10}"/>
              </a:ext>
            </a:extLst>
          </p:cNvPr>
          <p:cNvGrpSpPr/>
          <p:nvPr/>
        </p:nvGrpSpPr>
        <p:grpSpPr>
          <a:xfrm>
            <a:off x="5276465" y="2164899"/>
            <a:ext cx="838835" cy="3342088"/>
            <a:chOff x="0" y="-14688"/>
            <a:chExt cx="838835" cy="3342088"/>
          </a:xfrm>
        </p:grpSpPr>
        <p:cxnSp>
          <p:nvCxnSpPr>
            <p:cNvPr id="96" name="Straight Connector 95">
              <a:extLst>
                <a:ext uri="{FF2B5EF4-FFF2-40B4-BE49-F238E27FC236}">
                  <a16:creationId xmlns:a16="http://schemas.microsoft.com/office/drawing/2014/main" id="{5B757CFD-A402-28AB-574A-06DC60ADE84D}"/>
                </a:ext>
              </a:extLst>
            </p:cNvPr>
            <p:cNvCxnSpPr/>
            <p:nvPr/>
          </p:nvCxnSpPr>
          <p:spPr>
            <a:xfrm>
              <a:off x="0" y="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7573EC5-1BAA-8856-3876-46210FA47EC1}"/>
                </a:ext>
              </a:extLst>
            </p:cNvPr>
            <p:cNvCxnSpPr>
              <a:cxnSpLocks/>
            </p:cNvCxnSpPr>
            <p:nvPr/>
          </p:nvCxnSpPr>
          <p:spPr>
            <a:xfrm>
              <a:off x="0" y="-14688"/>
              <a:ext cx="0" cy="33420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CE1CC54-A4D3-6CCC-C431-73B81AFD619C}"/>
                </a:ext>
              </a:extLst>
            </p:cNvPr>
            <p:cNvCxnSpPr/>
            <p:nvPr/>
          </p:nvCxnSpPr>
          <p:spPr>
            <a:xfrm>
              <a:off x="0" y="9144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559C4ED-2CCB-882F-2B00-6B5CF9330B2F}"/>
                </a:ext>
              </a:extLst>
            </p:cNvPr>
            <p:cNvCxnSpPr/>
            <p:nvPr/>
          </p:nvCxnSpPr>
          <p:spPr>
            <a:xfrm>
              <a:off x="0" y="17145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E37A01B-B2F7-F5FB-5EB0-B1803229C26A}"/>
                </a:ext>
              </a:extLst>
            </p:cNvPr>
            <p:cNvCxnSpPr/>
            <p:nvPr/>
          </p:nvCxnSpPr>
          <p:spPr>
            <a:xfrm>
              <a:off x="0" y="25146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3DA66BD-1DBE-D127-E684-B600A6ECFB29}"/>
                </a:ext>
              </a:extLst>
            </p:cNvPr>
            <p:cNvCxnSpPr/>
            <p:nvPr/>
          </p:nvCxnSpPr>
          <p:spPr>
            <a:xfrm>
              <a:off x="0" y="33147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78315C1D-500C-CEF8-6051-60B276100D37}"/>
              </a:ext>
            </a:extLst>
          </p:cNvPr>
          <p:cNvGrpSpPr/>
          <p:nvPr/>
        </p:nvGrpSpPr>
        <p:grpSpPr>
          <a:xfrm>
            <a:off x="7164463" y="2121360"/>
            <a:ext cx="838835" cy="3342088"/>
            <a:chOff x="0" y="-14688"/>
            <a:chExt cx="838835" cy="3342088"/>
          </a:xfrm>
        </p:grpSpPr>
        <p:cxnSp>
          <p:nvCxnSpPr>
            <p:cNvPr id="24" name="Straight Connector 23">
              <a:extLst>
                <a:ext uri="{FF2B5EF4-FFF2-40B4-BE49-F238E27FC236}">
                  <a16:creationId xmlns:a16="http://schemas.microsoft.com/office/drawing/2014/main" id="{6E7DF1CC-CFD1-6BA5-29DD-BA10714C4C3F}"/>
                </a:ext>
              </a:extLst>
            </p:cNvPr>
            <p:cNvCxnSpPr/>
            <p:nvPr/>
          </p:nvCxnSpPr>
          <p:spPr>
            <a:xfrm>
              <a:off x="0" y="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E8F5C8-52AD-789E-D474-AFE126CF0A45}"/>
                </a:ext>
              </a:extLst>
            </p:cNvPr>
            <p:cNvCxnSpPr>
              <a:cxnSpLocks/>
            </p:cNvCxnSpPr>
            <p:nvPr/>
          </p:nvCxnSpPr>
          <p:spPr>
            <a:xfrm>
              <a:off x="0" y="-14688"/>
              <a:ext cx="0" cy="334208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AA9B04-FF2D-54CF-A2E5-B31F2AB1217F}"/>
                </a:ext>
              </a:extLst>
            </p:cNvPr>
            <p:cNvCxnSpPr/>
            <p:nvPr/>
          </p:nvCxnSpPr>
          <p:spPr>
            <a:xfrm>
              <a:off x="0" y="9144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253C30-75EA-5D03-C9C5-9DEF6DAC9B56}"/>
                </a:ext>
              </a:extLst>
            </p:cNvPr>
            <p:cNvCxnSpPr/>
            <p:nvPr/>
          </p:nvCxnSpPr>
          <p:spPr>
            <a:xfrm>
              <a:off x="0" y="17145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7820AD-50F2-CAF1-5D79-E37767AD1633}"/>
                </a:ext>
              </a:extLst>
            </p:cNvPr>
            <p:cNvCxnSpPr/>
            <p:nvPr/>
          </p:nvCxnSpPr>
          <p:spPr>
            <a:xfrm>
              <a:off x="0" y="25146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E43770-31FA-1582-E81E-FE158B844659}"/>
                </a:ext>
              </a:extLst>
            </p:cNvPr>
            <p:cNvCxnSpPr/>
            <p:nvPr/>
          </p:nvCxnSpPr>
          <p:spPr>
            <a:xfrm>
              <a:off x="0" y="3314700"/>
              <a:ext cx="838835" cy="254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D5AA28E3-896D-4612-7960-45A065F97165}"/>
              </a:ext>
            </a:extLst>
          </p:cNvPr>
          <p:cNvGrpSpPr/>
          <p:nvPr/>
        </p:nvGrpSpPr>
        <p:grpSpPr>
          <a:xfrm>
            <a:off x="2457843" y="1270543"/>
            <a:ext cx="7454265" cy="802640"/>
            <a:chOff x="0" y="0"/>
            <a:chExt cx="7620635" cy="802640"/>
          </a:xfrm>
        </p:grpSpPr>
        <p:cxnSp>
          <p:nvCxnSpPr>
            <p:cNvPr id="39" name="Straight Connector 38">
              <a:extLst>
                <a:ext uri="{FF2B5EF4-FFF2-40B4-BE49-F238E27FC236}">
                  <a16:creationId xmlns:a16="http://schemas.microsoft.com/office/drawing/2014/main" id="{2598848F-EB9B-6BD7-C7FF-9CD12D73C550}"/>
                </a:ext>
              </a:extLst>
            </p:cNvPr>
            <p:cNvCxnSpPr/>
            <p:nvPr/>
          </p:nvCxnSpPr>
          <p:spPr>
            <a:xfrm>
              <a:off x="3810000" y="0"/>
              <a:ext cx="635" cy="57404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8A5691-40C6-DE53-0D6B-97366AAEB305}"/>
                </a:ext>
              </a:extLst>
            </p:cNvPr>
            <p:cNvCxnSpPr>
              <a:cxnSpLocks/>
            </p:cNvCxnSpPr>
            <p:nvPr/>
          </p:nvCxnSpPr>
          <p:spPr>
            <a:xfrm>
              <a:off x="0" y="228600"/>
              <a:ext cx="7620635"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F141EB-A3C5-AE8A-0025-C2EB889EDBD0}"/>
                </a:ext>
              </a:extLst>
            </p:cNvPr>
            <p:cNvCxnSpPr>
              <a:cxnSpLocks/>
            </p:cNvCxnSpPr>
            <p:nvPr/>
          </p:nvCxnSpPr>
          <p:spPr>
            <a:xfrm>
              <a:off x="0" y="221256"/>
              <a:ext cx="635" cy="57404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C427BC6-B63B-E942-3E33-A3CC0A7B852C}"/>
                </a:ext>
              </a:extLst>
            </p:cNvPr>
            <p:cNvCxnSpPr/>
            <p:nvPr/>
          </p:nvCxnSpPr>
          <p:spPr>
            <a:xfrm>
              <a:off x="1905000" y="228600"/>
              <a:ext cx="635" cy="57404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6C2D03-238D-AE10-D925-23EB2F26C366}"/>
                </a:ext>
              </a:extLst>
            </p:cNvPr>
            <p:cNvCxnSpPr/>
            <p:nvPr/>
          </p:nvCxnSpPr>
          <p:spPr>
            <a:xfrm>
              <a:off x="7620000" y="228600"/>
              <a:ext cx="635" cy="57404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EB7C961-1133-51A5-8921-B9A4DC9AA75C}"/>
                </a:ext>
              </a:extLst>
            </p:cNvPr>
            <p:cNvCxnSpPr/>
            <p:nvPr/>
          </p:nvCxnSpPr>
          <p:spPr>
            <a:xfrm>
              <a:off x="5715000" y="228600"/>
              <a:ext cx="635" cy="57404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5" name="Rounded Rectangle 2">
            <a:extLst>
              <a:ext uri="{FF2B5EF4-FFF2-40B4-BE49-F238E27FC236}">
                <a16:creationId xmlns:a16="http://schemas.microsoft.com/office/drawing/2014/main" id="{B2942751-A4EA-DFEB-8A2B-A01F143654D8}"/>
              </a:ext>
            </a:extLst>
          </p:cNvPr>
          <p:cNvSpPr>
            <a:spLocks noChangeArrowheads="1"/>
          </p:cNvSpPr>
          <p:nvPr/>
        </p:nvSpPr>
        <p:spPr bwMode="auto">
          <a:xfrm>
            <a:off x="1675574" y="1631950"/>
            <a:ext cx="1600200" cy="914400"/>
          </a:xfrm>
          <a:prstGeom prst="roundRect">
            <a:avLst>
              <a:gd name="adj" fmla="val 20440"/>
            </a:avLst>
          </a:prstGeom>
          <a:solidFill>
            <a:srgbClr val="D5DCE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1.0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Request Submission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ounded Rectangle 3">
            <a:extLst>
              <a:ext uri="{FF2B5EF4-FFF2-40B4-BE49-F238E27FC236}">
                <a16:creationId xmlns:a16="http://schemas.microsoft.com/office/drawing/2014/main" id="{940A8411-E47B-3901-7977-432E271E8DB7}"/>
              </a:ext>
            </a:extLst>
          </p:cNvPr>
          <p:cNvSpPr>
            <a:spLocks noChangeArrowheads="1"/>
          </p:cNvSpPr>
          <p:nvPr/>
        </p:nvSpPr>
        <p:spPr bwMode="auto">
          <a:xfrm>
            <a:off x="9088798" y="1747383"/>
            <a:ext cx="1600200" cy="914400"/>
          </a:xfrm>
          <a:prstGeom prst="roundRect">
            <a:avLst>
              <a:gd name="adj" fmla="val 20440"/>
            </a:avLst>
          </a:prstGeom>
          <a:solidFill>
            <a:srgbClr val="21293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5.0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Result Assessment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ounded Rectangle 4">
            <a:extLst>
              <a:ext uri="{FF2B5EF4-FFF2-40B4-BE49-F238E27FC236}">
                <a16:creationId xmlns:a16="http://schemas.microsoft.com/office/drawing/2014/main" id="{FD5F4A94-0385-F188-743E-07E987AD269A}"/>
              </a:ext>
            </a:extLst>
          </p:cNvPr>
          <p:cNvSpPr>
            <a:spLocks noChangeArrowheads="1"/>
          </p:cNvSpPr>
          <p:nvPr/>
        </p:nvSpPr>
        <p:spPr bwMode="auto">
          <a:xfrm>
            <a:off x="5394352" y="1713251"/>
            <a:ext cx="1600200" cy="914400"/>
          </a:xfrm>
          <a:prstGeom prst="roundRect">
            <a:avLst>
              <a:gd name="adj" fmla="val 20440"/>
            </a:avLst>
          </a:prstGeom>
          <a:solidFill>
            <a:srgbClr val="8496B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3.0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Plan Development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ounded Rectangle 5">
            <a:extLst>
              <a:ext uri="{FF2B5EF4-FFF2-40B4-BE49-F238E27FC236}">
                <a16:creationId xmlns:a16="http://schemas.microsoft.com/office/drawing/2014/main" id="{8860E97D-ED88-5D04-C096-92F509756E07}"/>
              </a:ext>
            </a:extLst>
          </p:cNvPr>
          <p:cNvSpPr>
            <a:spLocks noChangeArrowheads="1"/>
          </p:cNvSpPr>
          <p:nvPr/>
        </p:nvSpPr>
        <p:spPr bwMode="auto">
          <a:xfrm>
            <a:off x="7282571" y="1701708"/>
            <a:ext cx="1600200" cy="914400"/>
          </a:xfrm>
          <a:prstGeom prst="roundRect">
            <a:avLst>
              <a:gd name="adj" fmla="val 20440"/>
            </a:avLst>
          </a:prstGeom>
          <a:solidFill>
            <a:srgbClr val="323E4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4.0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Implementation</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&amp; Monitoring</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ounded Rectangle 6">
            <a:extLst>
              <a:ext uri="{FF2B5EF4-FFF2-40B4-BE49-F238E27FC236}">
                <a16:creationId xmlns:a16="http://schemas.microsoft.com/office/drawing/2014/main" id="{1E07D2D7-6C38-8C0A-31D8-A4E6B5325364}"/>
              </a:ext>
            </a:extLst>
          </p:cNvPr>
          <p:cNvSpPr>
            <a:spLocks noChangeArrowheads="1"/>
          </p:cNvSpPr>
          <p:nvPr/>
        </p:nvSpPr>
        <p:spPr bwMode="auto">
          <a:xfrm>
            <a:off x="1791705" y="2701107"/>
            <a:ext cx="1450975" cy="685800"/>
          </a:xfrm>
          <a:prstGeom prst="roundRect">
            <a:avLst>
              <a:gd name="adj" fmla="val 20440"/>
            </a:avLst>
          </a:prstGeom>
          <a:solidFill>
            <a:srgbClr val="D5DCE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1.1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Requested Change Description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ounded Rectangle 9">
            <a:extLst>
              <a:ext uri="{FF2B5EF4-FFF2-40B4-BE49-F238E27FC236}">
                <a16:creationId xmlns:a16="http://schemas.microsoft.com/office/drawing/2014/main" id="{2DBCC7DF-6DB8-D483-3B41-5455B7317F51}"/>
              </a:ext>
            </a:extLst>
          </p:cNvPr>
          <p:cNvSpPr>
            <a:spLocks noChangeArrowheads="1"/>
          </p:cNvSpPr>
          <p:nvPr/>
        </p:nvSpPr>
        <p:spPr bwMode="auto">
          <a:xfrm>
            <a:off x="3563793" y="1680118"/>
            <a:ext cx="1600200" cy="914400"/>
          </a:xfrm>
          <a:prstGeom prst="roundRect">
            <a:avLst>
              <a:gd name="adj" fmla="val 20440"/>
            </a:avLst>
          </a:prstGeom>
          <a:solidFill>
            <a:srgbClr val="ACB9CA"/>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2.0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Submission Review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ounded Rectangle 10">
            <a:extLst>
              <a:ext uri="{FF2B5EF4-FFF2-40B4-BE49-F238E27FC236}">
                <a16:creationId xmlns:a16="http://schemas.microsoft.com/office/drawing/2014/main" id="{E9C4F31C-C2F2-403A-DADC-30D78FA92FDA}"/>
              </a:ext>
            </a:extLst>
          </p:cNvPr>
          <p:cNvSpPr>
            <a:spLocks noChangeArrowheads="1"/>
          </p:cNvSpPr>
          <p:nvPr/>
        </p:nvSpPr>
        <p:spPr bwMode="auto">
          <a:xfrm>
            <a:off x="1791705" y="3498032"/>
            <a:ext cx="1450975" cy="685800"/>
          </a:xfrm>
          <a:prstGeom prst="roundRect">
            <a:avLst>
              <a:gd name="adj" fmla="val 20440"/>
            </a:avLst>
          </a:prstGeom>
          <a:solidFill>
            <a:srgbClr val="D5DCE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1.2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Impact / Scope of Request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ounded Rectangle 17">
            <a:extLst>
              <a:ext uri="{FF2B5EF4-FFF2-40B4-BE49-F238E27FC236}">
                <a16:creationId xmlns:a16="http://schemas.microsoft.com/office/drawing/2014/main" id="{EE4776CF-2884-331A-EF7E-0B71306CB336}"/>
              </a:ext>
            </a:extLst>
          </p:cNvPr>
          <p:cNvSpPr>
            <a:spLocks noChangeArrowheads="1"/>
          </p:cNvSpPr>
          <p:nvPr/>
        </p:nvSpPr>
        <p:spPr bwMode="auto">
          <a:xfrm>
            <a:off x="1791705" y="4301307"/>
            <a:ext cx="1450975" cy="685800"/>
          </a:xfrm>
          <a:prstGeom prst="roundRect">
            <a:avLst>
              <a:gd name="adj" fmla="val 20440"/>
            </a:avLst>
          </a:prstGeom>
          <a:solidFill>
            <a:srgbClr val="D5DCE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1.3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Complete Change Request Form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ounded Rectangle 18">
            <a:extLst>
              <a:ext uri="{FF2B5EF4-FFF2-40B4-BE49-F238E27FC236}">
                <a16:creationId xmlns:a16="http://schemas.microsoft.com/office/drawing/2014/main" id="{D9613629-95CA-09F0-2186-C9D1FA40F32E}"/>
              </a:ext>
            </a:extLst>
          </p:cNvPr>
          <p:cNvSpPr>
            <a:spLocks noChangeArrowheads="1"/>
          </p:cNvSpPr>
          <p:nvPr/>
        </p:nvSpPr>
        <p:spPr bwMode="auto">
          <a:xfrm>
            <a:off x="1791705" y="5098232"/>
            <a:ext cx="1450975" cy="685800"/>
          </a:xfrm>
          <a:prstGeom prst="roundRect">
            <a:avLst>
              <a:gd name="adj" fmla="val 20440"/>
            </a:avLst>
          </a:prstGeom>
          <a:solidFill>
            <a:srgbClr val="D5DCE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1.4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Submit Change Request Form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ounded Rectangle 19">
            <a:extLst>
              <a:ext uri="{FF2B5EF4-FFF2-40B4-BE49-F238E27FC236}">
                <a16:creationId xmlns:a16="http://schemas.microsoft.com/office/drawing/2014/main" id="{6635B98D-2DE2-101C-5135-DD3AB074B93E}"/>
              </a:ext>
            </a:extLst>
          </p:cNvPr>
          <p:cNvSpPr>
            <a:spLocks noChangeArrowheads="1"/>
          </p:cNvSpPr>
          <p:nvPr/>
        </p:nvSpPr>
        <p:spPr bwMode="auto">
          <a:xfrm>
            <a:off x="3595131" y="2679608"/>
            <a:ext cx="1450975" cy="685800"/>
          </a:xfrm>
          <a:prstGeom prst="roundRect">
            <a:avLst>
              <a:gd name="adj" fmla="val 20440"/>
            </a:avLst>
          </a:prstGeom>
          <a:solidFill>
            <a:srgbClr val="ACB9CA"/>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2.1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Specification Verification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ounded Rectangle 20">
            <a:extLst>
              <a:ext uri="{FF2B5EF4-FFF2-40B4-BE49-F238E27FC236}">
                <a16:creationId xmlns:a16="http://schemas.microsoft.com/office/drawing/2014/main" id="{09DF3285-1799-16F1-AE87-17B21237E4E4}"/>
              </a:ext>
            </a:extLst>
          </p:cNvPr>
          <p:cNvSpPr>
            <a:spLocks noChangeArrowheads="1"/>
          </p:cNvSpPr>
          <p:nvPr/>
        </p:nvSpPr>
        <p:spPr bwMode="auto">
          <a:xfrm>
            <a:off x="3595131" y="3482883"/>
            <a:ext cx="1450975" cy="685800"/>
          </a:xfrm>
          <a:prstGeom prst="roundRect">
            <a:avLst>
              <a:gd name="adj" fmla="val 20440"/>
            </a:avLst>
          </a:prstGeom>
          <a:solidFill>
            <a:srgbClr val="ACB9CA"/>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2.2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Assess Resource / Asset Requirements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ounded Rectangle 21">
            <a:extLst>
              <a:ext uri="{FF2B5EF4-FFF2-40B4-BE49-F238E27FC236}">
                <a16:creationId xmlns:a16="http://schemas.microsoft.com/office/drawing/2014/main" id="{6E350484-362B-AF58-A1B7-DC5E1E9FB430}"/>
              </a:ext>
            </a:extLst>
          </p:cNvPr>
          <p:cNvSpPr>
            <a:spLocks noChangeArrowheads="1"/>
          </p:cNvSpPr>
          <p:nvPr/>
        </p:nvSpPr>
        <p:spPr bwMode="auto">
          <a:xfrm>
            <a:off x="3595131" y="4279808"/>
            <a:ext cx="1450975" cy="685800"/>
          </a:xfrm>
          <a:prstGeom prst="roundRect">
            <a:avLst>
              <a:gd name="adj" fmla="val 20440"/>
            </a:avLst>
          </a:prstGeom>
          <a:solidFill>
            <a:srgbClr val="ACB9CA"/>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2.3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Cost Benefit Analysis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Rounded Rectangle 22">
            <a:extLst>
              <a:ext uri="{FF2B5EF4-FFF2-40B4-BE49-F238E27FC236}">
                <a16:creationId xmlns:a16="http://schemas.microsoft.com/office/drawing/2014/main" id="{E45A2134-4EE2-D7F3-3058-7CA6BC4A4B8F}"/>
              </a:ext>
            </a:extLst>
          </p:cNvPr>
          <p:cNvSpPr>
            <a:spLocks noChangeArrowheads="1"/>
          </p:cNvSpPr>
          <p:nvPr/>
        </p:nvSpPr>
        <p:spPr bwMode="auto">
          <a:xfrm>
            <a:off x="3595131" y="5083083"/>
            <a:ext cx="1450975" cy="685800"/>
          </a:xfrm>
          <a:prstGeom prst="roundRect">
            <a:avLst>
              <a:gd name="adj" fmla="val 20440"/>
            </a:avLst>
          </a:prstGeom>
          <a:solidFill>
            <a:srgbClr val="ACB9CA"/>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2.4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Impact Analysis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ounded Rectangle 23">
            <a:extLst>
              <a:ext uri="{FF2B5EF4-FFF2-40B4-BE49-F238E27FC236}">
                <a16:creationId xmlns:a16="http://schemas.microsoft.com/office/drawing/2014/main" id="{224AD64F-BD7C-CE54-504F-87920F89B267}"/>
              </a:ext>
            </a:extLst>
          </p:cNvPr>
          <p:cNvSpPr>
            <a:spLocks noChangeArrowheads="1"/>
          </p:cNvSpPr>
          <p:nvPr/>
        </p:nvSpPr>
        <p:spPr bwMode="auto">
          <a:xfrm>
            <a:off x="5513540" y="2724580"/>
            <a:ext cx="1450975" cy="685800"/>
          </a:xfrm>
          <a:prstGeom prst="roundRect">
            <a:avLst>
              <a:gd name="adj" fmla="val 20440"/>
            </a:avLst>
          </a:prstGeom>
          <a:solidFill>
            <a:srgbClr val="8496B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3.1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Review Cost Benefit Analysis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ounded Rectangle 24">
            <a:extLst>
              <a:ext uri="{FF2B5EF4-FFF2-40B4-BE49-F238E27FC236}">
                <a16:creationId xmlns:a16="http://schemas.microsoft.com/office/drawing/2014/main" id="{CCD3BD0A-12B3-742F-575A-EC93DFC75755}"/>
              </a:ext>
            </a:extLst>
          </p:cNvPr>
          <p:cNvSpPr>
            <a:spLocks noChangeArrowheads="1"/>
          </p:cNvSpPr>
          <p:nvPr/>
        </p:nvSpPr>
        <p:spPr bwMode="auto">
          <a:xfrm>
            <a:off x="5502622" y="3518941"/>
            <a:ext cx="1450975" cy="685800"/>
          </a:xfrm>
          <a:prstGeom prst="roundRect">
            <a:avLst>
              <a:gd name="adj" fmla="val 20440"/>
            </a:avLst>
          </a:prstGeom>
          <a:solidFill>
            <a:srgbClr val="8496B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3.2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Review Impact Analysis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ounded Rectangle 25">
            <a:extLst>
              <a:ext uri="{FF2B5EF4-FFF2-40B4-BE49-F238E27FC236}">
                <a16:creationId xmlns:a16="http://schemas.microsoft.com/office/drawing/2014/main" id="{0DCA50F0-5403-CBF5-8597-2DFD8C4C456A}"/>
              </a:ext>
            </a:extLst>
          </p:cNvPr>
          <p:cNvSpPr>
            <a:spLocks noChangeArrowheads="1"/>
          </p:cNvSpPr>
          <p:nvPr/>
        </p:nvSpPr>
        <p:spPr bwMode="auto">
          <a:xfrm>
            <a:off x="5469964" y="4333148"/>
            <a:ext cx="1450975" cy="685800"/>
          </a:xfrm>
          <a:prstGeom prst="roundRect">
            <a:avLst>
              <a:gd name="adj" fmla="val 20440"/>
            </a:avLst>
          </a:prstGeom>
          <a:solidFill>
            <a:srgbClr val="8496B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3.3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Resource / Asset Allocation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ounded Rectangle 26">
            <a:extLst>
              <a:ext uri="{FF2B5EF4-FFF2-40B4-BE49-F238E27FC236}">
                <a16:creationId xmlns:a16="http://schemas.microsoft.com/office/drawing/2014/main" id="{3337310F-F904-930C-3C4E-F42973C2471C}"/>
              </a:ext>
            </a:extLst>
          </p:cNvPr>
          <p:cNvSpPr>
            <a:spLocks noChangeArrowheads="1"/>
          </p:cNvSpPr>
          <p:nvPr/>
        </p:nvSpPr>
        <p:spPr bwMode="auto">
          <a:xfrm>
            <a:off x="5456309" y="5119141"/>
            <a:ext cx="1450975" cy="685800"/>
          </a:xfrm>
          <a:prstGeom prst="roundRect">
            <a:avLst>
              <a:gd name="adj" fmla="val 20440"/>
            </a:avLst>
          </a:prstGeom>
          <a:solidFill>
            <a:srgbClr val="8496B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3.4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Finalize Change Process Schedule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ounded Rectangle 29">
            <a:extLst>
              <a:ext uri="{FF2B5EF4-FFF2-40B4-BE49-F238E27FC236}">
                <a16:creationId xmlns:a16="http://schemas.microsoft.com/office/drawing/2014/main" id="{EBD4E779-4BBE-1E66-8EFA-38F92497D371}"/>
              </a:ext>
            </a:extLst>
          </p:cNvPr>
          <p:cNvSpPr>
            <a:spLocks noChangeArrowheads="1"/>
          </p:cNvSpPr>
          <p:nvPr/>
        </p:nvSpPr>
        <p:spPr bwMode="auto">
          <a:xfrm>
            <a:off x="7323209" y="2715666"/>
            <a:ext cx="1450975" cy="685800"/>
          </a:xfrm>
          <a:prstGeom prst="roundRect">
            <a:avLst>
              <a:gd name="adj" fmla="val 20440"/>
            </a:avLst>
          </a:prstGeom>
          <a:solidFill>
            <a:srgbClr val="323E4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4.1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Initialize Change Process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ounded Rectangle 30">
            <a:extLst>
              <a:ext uri="{FF2B5EF4-FFF2-40B4-BE49-F238E27FC236}">
                <a16:creationId xmlns:a16="http://schemas.microsoft.com/office/drawing/2014/main" id="{70809D10-FD75-0B7D-923F-C3615D760033}"/>
              </a:ext>
            </a:extLst>
          </p:cNvPr>
          <p:cNvSpPr>
            <a:spLocks noChangeArrowheads="1"/>
          </p:cNvSpPr>
          <p:nvPr/>
        </p:nvSpPr>
        <p:spPr bwMode="auto">
          <a:xfrm>
            <a:off x="7323209" y="3518941"/>
            <a:ext cx="1450975" cy="685800"/>
          </a:xfrm>
          <a:prstGeom prst="roundRect">
            <a:avLst>
              <a:gd name="adj" fmla="val 20440"/>
            </a:avLst>
          </a:prstGeom>
          <a:solidFill>
            <a:srgbClr val="323E4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4.2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Evaluate Milestone Success / Issues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ounded Rectangle 31">
            <a:extLst>
              <a:ext uri="{FF2B5EF4-FFF2-40B4-BE49-F238E27FC236}">
                <a16:creationId xmlns:a16="http://schemas.microsoft.com/office/drawing/2014/main" id="{DEB11514-9578-4F9C-82D6-FBBEDD367858}"/>
              </a:ext>
            </a:extLst>
          </p:cNvPr>
          <p:cNvSpPr>
            <a:spLocks noChangeArrowheads="1"/>
          </p:cNvSpPr>
          <p:nvPr/>
        </p:nvSpPr>
        <p:spPr bwMode="auto">
          <a:xfrm>
            <a:off x="7323209" y="4315866"/>
            <a:ext cx="1450975" cy="685800"/>
          </a:xfrm>
          <a:prstGeom prst="roundRect">
            <a:avLst>
              <a:gd name="adj" fmla="val 20440"/>
            </a:avLst>
          </a:prstGeom>
          <a:solidFill>
            <a:srgbClr val="323E4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4.3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Implement Any Necessary Revisions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Rounded Rectangle 32">
            <a:extLst>
              <a:ext uri="{FF2B5EF4-FFF2-40B4-BE49-F238E27FC236}">
                <a16:creationId xmlns:a16="http://schemas.microsoft.com/office/drawing/2014/main" id="{4CD3C6FF-E6D2-E8CD-D6E6-463DA5DBB6E8}"/>
              </a:ext>
            </a:extLst>
          </p:cNvPr>
          <p:cNvSpPr>
            <a:spLocks noChangeArrowheads="1"/>
          </p:cNvSpPr>
          <p:nvPr/>
        </p:nvSpPr>
        <p:spPr bwMode="auto">
          <a:xfrm>
            <a:off x="7323209" y="5119141"/>
            <a:ext cx="1450975" cy="685800"/>
          </a:xfrm>
          <a:prstGeom prst="roundRect">
            <a:avLst>
              <a:gd name="adj" fmla="val 20440"/>
            </a:avLst>
          </a:prstGeom>
          <a:solidFill>
            <a:srgbClr val="323E4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4.4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Finalize Process &amp; Report Data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ounded Rectangle 33">
            <a:extLst>
              <a:ext uri="{FF2B5EF4-FFF2-40B4-BE49-F238E27FC236}">
                <a16:creationId xmlns:a16="http://schemas.microsoft.com/office/drawing/2014/main" id="{12C00019-9461-D45E-A1C7-5C053E35227F}"/>
              </a:ext>
            </a:extLst>
          </p:cNvPr>
          <p:cNvSpPr>
            <a:spLocks noChangeArrowheads="1"/>
          </p:cNvSpPr>
          <p:nvPr/>
        </p:nvSpPr>
        <p:spPr bwMode="auto">
          <a:xfrm>
            <a:off x="9214196" y="2727188"/>
            <a:ext cx="1450975" cy="685800"/>
          </a:xfrm>
          <a:prstGeom prst="roundRect">
            <a:avLst>
              <a:gd name="adj" fmla="val 20440"/>
            </a:avLst>
          </a:prstGeom>
          <a:solidFill>
            <a:srgbClr val="21293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5.1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Assess Change Results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ounded Rectangle 34">
            <a:extLst>
              <a:ext uri="{FF2B5EF4-FFF2-40B4-BE49-F238E27FC236}">
                <a16:creationId xmlns:a16="http://schemas.microsoft.com/office/drawing/2014/main" id="{5E305B7E-D91F-BA6A-36DA-548021F5157E}"/>
              </a:ext>
            </a:extLst>
          </p:cNvPr>
          <p:cNvSpPr>
            <a:spLocks noChangeArrowheads="1"/>
          </p:cNvSpPr>
          <p:nvPr/>
        </p:nvSpPr>
        <p:spPr bwMode="auto">
          <a:xfrm>
            <a:off x="9214197" y="3493043"/>
            <a:ext cx="1450975" cy="685800"/>
          </a:xfrm>
          <a:prstGeom prst="roundRect">
            <a:avLst>
              <a:gd name="adj" fmla="val 20440"/>
            </a:avLst>
          </a:prstGeom>
          <a:solidFill>
            <a:srgbClr val="21293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5.2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Evaluate Process for Future Improvements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ounded Rectangle 35">
            <a:extLst>
              <a:ext uri="{FF2B5EF4-FFF2-40B4-BE49-F238E27FC236}">
                <a16:creationId xmlns:a16="http://schemas.microsoft.com/office/drawing/2014/main" id="{9E62F2EB-A41E-62A2-7AAF-90F7BE94BEBB}"/>
              </a:ext>
            </a:extLst>
          </p:cNvPr>
          <p:cNvSpPr>
            <a:spLocks noChangeArrowheads="1"/>
          </p:cNvSpPr>
          <p:nvPr/>
        </p:nvSpPr>
        <p:spPr bwMode="auto">
          <a:xfrm>
            <a:off x="9214197" y="4380138"/>
            <a:ext cx="1450975" cy="685800"/>
          </a:xfrm>
          <a:prstGeom prst="roundRect">
            <a:avLst>
              <a:gd name="adj" fmla="val 20440"/>
            </a:avLst>
          </a:prstGeom>
          <a:solidFill>
            <a:srgbClr val="21293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5.3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Compile Report of Findings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ounded Rectangle 36">
            <a:extLst>
              <a:ext uri="{FF2B5EF4-FFF2-40B4-BE49-F238E27FC236}">
                <a16:creationId xmlns:a16="http://schemas.microsoft.com/office/drawing/2014/main" id="{AF5053B8-E626-3C35-F047-DDFF11E1440F}"/>
              </a:ext>
            </a:extLst>
          </p:cNvPr>
          <p:cNvSpPr>
            <a:spLocks noChangeArrowheads="1"/>
          </p:cNvSpPr>
          <p:nvPr/>
        </p:nvSpPr>
        <p:spPr bwMode="auto">
          <a:xfrm>
            <a:off x="9214197" y="5183413"/>
            <a:ext cx="1450975" cy="685800"/>
          </a:xfrm>
          <a:prstGeom prst="roundRect">
            <a:avLst>
              <a:gd name="adj" fmla="val 20440"/>
            </a:avLst>
          </a:prstGeom>
          <a:solidFill>
            <a:srgbClr val="212934"/>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 5.4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FFFFFF"/>
                </a:solidFill>
                <a:effectLst/>
                <a:latin typeface="Century Gothic" panose="020B0502020202020204" pitchFamily="34" charset="0"/>
                <a:ea typeface="Times New Roman" panose="02020603050405020304" pitchFamily="18" charset="0"/>
                <a:cs typeface="Arial" panose="020B0604020202020204" pitchFamily="34" charset="0"/>
              </a:rPr>
              <a:t>Communicate Report to Stakeholders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678C290F-107B-9477-4536-7C1941FE249C}"/>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80">
            <a:extLst>
              <a:ext uri="{FF2B5EF4-FFF2-40B4-BE49-F238E27FC236}">
                <a16:creationId xmlns:a16="http://schemas.microsoft.com/office/drawing/2014/main" id="{A7304F8E-4886-96F9-D4F4-3C39E6638DE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90">
            <a:extLst>
              <a:ext uri="{FF2B5EF4-FFF2-40B4-BE49-F238E27FC236}">
                <a16:creationId xmlns:a16="http://schemas.microsoft.com/office/drawing/2014/main" id="{63D4781A-23FD-8739-CF5B-5BF1F392D9DC}"/>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93">
            <a:extLst>
              <a:ext uri="{FF2B5EF4-FFF2-40B4-BE49-F238E27FC236}">
                <a16:creationId xmlns:a16="http://schemas.microsoft.com/office/drawing/2014/main" id="{745A8BD8-24D1-EF4B-A3BC-8EFC8ACF41E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94">
            <a:extLst>
              <a:ext uri="{FF2B5EF4-FFF2-40B4-BE49-F238E27FC236}">
                <a16:creationId xmlns:a16="http://schemas.microsoft.com/office/drawing/2014/main" id="{0CBB1B8A-AD96-1CD3-832B-0A13C540065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ounded Rectangle 8">
            <a:extLst>
              <a:ext uri="{FF2B5EF4-FFF2-40B4-BE49-F238E27FC236}">
                <a16:creationId xmlns:a16="http://schemas.microsoft.com/office/drawing/2014/main" id="{8083E3F7-5534-3A09-C850-BC41A3A945AA}"/>
              </a:ext>
            </a:extLst>
          </p:cNvPr>
          <p:cNvSpPr/>
          <p:nvPr/>
        </p:nvSpPr>
        <p:spPr>
          <a:xfrm>
            <a:off x="2475674" y="547461"/>
            <a:ext cx="7456805" cy="744673"/>
          </a:xfrm>
          <a:prstGeom prst="roundRect">
            <a:avLst>
              <a:gd name="adj" fmla="val 20440"/>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2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CHANGE MANAGEMENT PROCESS</a:t>
            </a:r>
            <a:endParaRPr lang="en-US" sz="2200" dirty="0">
              <a:effectLst/>
              <a:latin typeface="Times New Roman" panose="02020603050405020304" pitchFamily="18" charset="0"/>
              <a:ea typeface="Times New Roman" panose="02020603050405020304" pitchFamily="18" charset="0"/>
            </a:endParaRPr>
          </a:p>
        </p:txBody>
      </p:sp>
      <p:sp>
        <p:nvSpPr>
          <p:cNvPr id="87" name="Rectangle 86">
            <a:extLst>
              <a:ext uri="{FF2B5EF4-FFF2-40B4-BE49-F238E27FC236}">
                <a16:creationId xmlns:a16="http://schemas.microsoft.com/office/drawing/2014/main" id="{AA7E2B15-F230-BE2D-2F8A-029B4FF05A89}"/>
              </a:ext>
            </a:extLst>
          </p:cNvPr>
          <p:cNvSpPr/>
          <p:nvPr/>
        </p:nvSpPr>
        <p:spPr>
          <a:xfrm>
            <a:off x="0" y="0"/>
            <a:ext cx="913779" cy="6855460"/>
          </a:xfrm>
          <a:prstGeom prst="rect">
            <a:avLst/>
          </a:prstGeom>
          <a:solidFill>
            <a:srgbClr val="587A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Connector 88">
            <a:extLst>
              <a:ext uri="{FF2B5EF4-FFF2-40B4-BE49-F238E27FC236}">
                <a16:creationId xmlns:a16="http://schemas.microsoft.com/office/drawing/2014/main" id="{70688187-F5C7-2DEF-F7D1-31540AB5A9CF}"/>
              </a:ext>
            </a:extLst>
          </p:cNvPr>
          <p:cNvCxnSpPr>
            <a:cxnSpLocks/>
          </p:cNvCxnSpPr>
          <p:nvPr/>
        </p:nvCxnSpPr>
        <p:spPr>
          <a:xfrm>
            <a:off x="3426289" y="6345099"/>
            <a:ext cx="854321"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Rounded Rectangle 86">
            <a:extLst>
              <a:ext uri="{FF2B5EF4-FFF2-40B4-BE49-F238E27FC236}">
                <a16:creationId xmlns:a16="http://schemas.microsoft.com/office/drawing/2014/main" id="{8D056794-E7E0-3CC2-CCB9-39FF7531F051}"/>
              </a:ext>
            </a:extLst>
          </p:cNvPr>
          <p:cNvSpPr>
            <a:spLocks noChangeArrowheads="1"/>
          </p:cNvSpPr>
          <p:nvPr/>
        </p:nvSpPr>
        <p:spPr bwMode="auto">
          <a:xfrm>
            <a:off x="3591956" y="5906996"/>
            <a:ext cx="1450975" cy="685800"/>
          </a:xfrm>
          <a:prstGeom prst="roundRect">
            <a:avLst>
              <a:gd name="adj" fmla="val 20440"/>
            </a:avLst>
          </a:prstGeom>
          <a:solidFill>
            <a:srgbClr val="ACB9CA"/>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2.5 –</a:t>
            </a:r>
            <a:endParaRPr kumimoji="0" lang="en-US" altLang="en-US" sz="4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Submission Approval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Rectangle 119">
            <a:extLst>
              <a:ext uri="{FF2B5EF4-FFF2-40B4-BE49-F238E27FC236}">
                <a16:creationId xmlns:a16="http://schemas.microsoft.com/office/drawing/2014/main" id="{BD62CEAA-D97F-79F4-E476-9DA814014E9D}"/>
              </a:ext>
            </a:extLst>
          </p:cNvPr>
          <p:cNvSpPr/>
          <p:nvPr/>
        </p:nvSpPr>
        <p:spPr>
          <a:xfrm>
            <a:off x="11283348" y="0"/>
            <a:ext cx="913779" cy="6855460"/>
          </a:xfrm>
          <a:prstGeom prst="rect">
            <a:avLst/>
          </a:prstGeom>
          <a:solidFill>
            <a:srgbClr val="587A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119</TotalTime>
  <Words>304</Words>
  <Application>Microsoft Macintosh PowerPoint</Application>
  <PresentationFormat>Widescreen</PresentationFormat>
  <Paragraphs>78</Paragraphs>
  <Slides>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Century Gothic</vt:lpstr>
      <vt:lpstr>Times New Roman</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15</cp:revision>
  <dcterms:created xsi:type="dcterms:W3CDTF">2022-05-22T18:55:25Z</dcterms:created>
  <dcterms:modified xsi:type="dcterms:W3CDTF">2024-02-24T00:34:53Z</dcterms:modified>
</cp:coreProperties>
</file>