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sldIdLst>
    <p:sldId id="2243" r:id="rId2"/>
    <p:sldId id="258" r:id="rId3"/>
    <p:sldId id="2235" r:id="rId4"/>
    <p:sldId id="316" r:id="rId5"/>
    <p:sldId id="355" r:id="rId6"/>
    <p:sldId id="2236" r:id="rId7"/>
    <p:sldId id="2237" r:id="rId8"/>
    <p:sldId id="2238" r:id="rId9"/>
    <p:sldId id="2244" r:id="rId10"/>
    <p:sldId id="2239" r:id="rId11"/>
    <p:sldId id="2245" r:id="rId12"/>
    <p:sldId id="2240" r:id="rId13"/>
    <p:sldId id="2241" r:id="rId14"/>
    <p:sldId id="2242" r:id="rId15"/>
    <p:sldId id="356" r:id="rId16"/>
    <p:sldId id="29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966"/>
    <a:srgbClr val="E0EA88"/>
    <a:srgbClr val="9CF0F0"/>
    <a:srgbClr val="D9D9D9"/>
    <a:srgbClr val="E3E4E5"/>
    <a:srgbClr val="E9EBF5"/>
    <a:srgbClr val="001033"/>
    <a:srgbClr val="F0B6B6"/>
    <a:srgbClr val="F0897B"/>
    <a:srgbClr val="F0CF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3" autoAdjust="0"/>
    <p:restoredTop sz="86447"/>
  </p:normalViewPr>
  <p:slideViewPr>
    <p:cSldViewPr snapToGrid="0" snapToObjects="1">
      <p:cViewPr varScale="1">
        <p:scale>
          <a:sx n="81" d="100"/>
          <a:sy n="81" d="100"/>
        </p:scale>
        <p:origin x="1638" y="120"/>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_rels/viewProps.xml.rels><?xml version="1.0" encoding="UTF-8" standalone="yes"?>
<Relationships xmlns="http://schemas.openxmlformats.org/package/2006/relationships"><Relationship Id="rId8" Type="http://schemas.openxmlformats.org/officeDocument/2006/relationships/slide" Target="slides/slide10.xml"/><Relationship Id="rId13" Type="http://schemas.openxmlformats.org/officeDocument/2006/relationships/slide" Target="slides/slide15.xml"/><Relationship Id="rId3" Type="http://schemas.openxmlformats.org/officeDocument/2006/relationships/slide" Target="slides/slide5.xml"/><Relationship Id="rId7" Type="http://schemas.openxmlformats.org/officeDocument/2006/relationships/slide" Target="slides/slide9.xml"/><Relationship Id="rId12" Type="http://schemas.openxmlformats.org/officeDocument/2006/relationships/slide" Target="slides/slide14.xml"/><Relationship Id="rId2" Type="http://schemas.openxmlformats.org/officeDocument/2006/relationships/slide" Target="slides/slide4.xml"/><Relationship Id="rId1" Type="http://schemas.openxmlformats.org/officeDocument/2006/relationships/slide" Target="slides/slide2.xml"/><Relationship Id="rId6" Type="http://schemas.openxmlformats.org/officeDocument/2006/relationships/slide" Target="slides/slide8.xml"/><Relationship Id="rId11" Type="http://schemas.openxmlformats.org/officeDocument/2006/relationships/slide" Target="slides/slide13.xml"/><Relationship Id="rId5" Type="http://schemas.openxmlformats.org/officeDocument/2006/relationships/slide" Target="slides/slide7.xml"/><Relationship Id="rId10" Type="http://schemas.openxmlformats.org/officeDocument/2006/relationships/slide" Target="slides/slide12.xml"/><Relationship Id="rId4" Type="http://schemas.openxmlformats.org/officeDocument/2006/relationships/slide" Target="slides/slide6.xml"/><Relationship Id="rId9" Type="http://schemas.openxmlformats.org/officeDocument/2006/relationships/slide" Target="slides/slide11.xml"/><Relationship Id="rId14" Type="http://schemas.openxmlformats.org/officeDocument/2006/relationships/slide" Target="slides/slide1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8/25/2024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34045336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38320015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13</a:t>
            </a:fld>
            <a:endParaRPr lang="en-US" dirty="0"/>
          </a:p>
        </p:txBody>
      </p:sp>
    </p:spTree>
    <p:extLst>
      <p:ext uri="{BB962C8B-B14F-4D97-AF65-F5344CB8AC3E}">
        <p14:creationId xmlns:p14="http://schemas.microsoft.com/office/powerpoint/2010/main" val="12120015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14</a:t>
            </a:fld>
            <a:endParaRPr lang="en-US" dirty="0"/>
          </a:p>
        </p:txBody>
      </p:sp>
    </p:spTree>
    <p:extLst>
      <p:ext uri="{BB962C8B-B14F-4D97-AF65-F5344CB8AC3E}">
        <p14:creationId xmlns:p14="http://schemas.microsoft.com/office/powerpoint/2010/main" val="27637274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15</a:t>
            </a:fld>
            <a:endParaRPr lang="en-US" dirty="0"/>
          </a:p>
        </p:txBody>
      </p:sp>
    </p:spTree>
    <p:extLst>
      <p:ext uri="{BB962C8B-B14F-4D97-AF65-F5344CB8AC3E}">
        <p14:creationId xmlns:p14="http://schemas.microsoft.com/office/powerpoint/2010/main" val="37133164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16</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fld id="{77BD35B7-DAF1-5B4D-94FA-36B61FD74AC4}" type="slidenum">
              <a:rPr lang="en-US" altLang="x-none"/>
              <a:pPr/>
              <a:t>3</a:t>
            </a:fld>
            <a:endParaRPr lang="en-US" altLang="x-none" dirty="0"/>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x-none" altLang="x-none"/>
          </a:p>
        </p:txBody>
      </p:sp>
    </p:spTree>
    <p:extLst>
      <p:ext uri="{BB962C8B-B14F-4D97-AF65-F5344CB8AC3E}">
        <p14:creationId xmlns:p14="http://schemas.microsoft.com/office/powerpoint/2010/main" val="19989881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939607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2780322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8495203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33354165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7909926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17231598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53483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8/25/2024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8/25/2024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8/25/2024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8/25/2024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8/25/2024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8/25/2024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8/25/2024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8000">
              <a:schemeClr val="bg1">
                <a:lumMod val="95000"/>
              </a:schemeClr>
            </a:gs>
            <a:gs pos="100000">
              <a:schemeClr val="bg1">
                <a:lumMod val="85000"/>
              </a:schemeClr>
            </a:gs>
          </a:gsLst>
          <a:lin ang="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8/25/2024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2151&amp;utm_source=template-powerpoint&amp;utm_medium=content&amp;utm_campaign=Agile+Retrospective+Lessons+Learned+Template-powerpoint-12151&amp;lpa=Agile+Retrospective+Lessons+Learned+Template+powerpoint+12151"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02B78E2-B9D6-78A4-57CD-A429E136C580}"/>
              </a:ext>
            </a:extLst>
          </p:cNvPr>
          <p:cNvSpPr txBox="1"/>
          <p:nvPr/>
        </p:nvSpPr>
        <p:spPr>
          <a:xfrm>
            <a:off x="361547" y="1948622"/>
            <a:ext cx="6106248" cy="3436903"/>
          </a:xfrm>
          <a:prstGeom prst="rect">
            <a:avLst/>
          </a:prstGeom>
          <a:noFill/>
        </p:spPr>
        <p:txBody>
          <a:bodyPr wrap="square" rtlCol="0">
            <a:spAutoFit/>
          </a:bodyPr>
          <a:lstStyle/>
          <a:p>
            <a:pPr>
              <a:lnSpc>
                <a:spcPct val="150000"/>
              </a:lnSpc>
              <a:spcAft>
                <a:spcPts val="1200"/>
              </a:spcAft>
            </a:pPr>
            <a:r>
              <a:rPr lang="en-US" sz="1400" b="1" dirty="0">
                <a:solidFill>
                  <a:srgbClr val="000000"/>
                </a:solidFill>
                <a:latin typeface="Century Gothic" panose="020B0502020202020204" pitchFamily="34" charset="0"/>
              </a:rPr>
              <a:t>When to Use This Template: </a:t>
            </a:r>
            <a:br>
              <a:rPr lang="en-US" sz="1400" b="1" dirty="0">
                <a:solidFill>
                  <a:srgbClr val="000000"/>
                </a:solidFill>
                <a:latin typeface="Century Gothic" panose="020B0502020202020204" pitchFamily="34" charset="0"/>
              </a:rPr>
            </a:br>
            <a:r>
              <a:rPr lang="en-US" sz="1400" dirty="0">
                <a:solidFill>
                  <a:srgbClr val="000000"/>
                </a:solidFill>
                <a:latin typeface="Century Gothic" panose="020B0502020202020204" pitchFamily="34" charset="0"/>
              </a:rPr>
              <a:t>Use this Agile retrospective lessons learned template to present a comprehensive review of project performances, focusing on goals, timeline, quality, budget, and key takeaways. It's ideal for post-project evaluations to identify successes and areas for improvement. </a:t>
            </a:r>
          </a:p>
          <a:p>
            <a:pPr>
              <a:lnSpc>
                <a:spcPct val="150000"/>
              </a:lnSpc>
              <a:spcAft>
                <a:spcPts val="1200"/>
              </a:spcAft>
            </a:pPr>
            <a:r>
              <a:rPr lang="en-US" sz="1400" b="1" dirty="0">
                <a:solidFill>
                  <a:srgbClr val="000000"/>
                </a:solidFill>
                <a:latin typeface="Century Gothic" panose="020B0502020202020204" pitchFamily="34" charset="0"/>
              </a:rPr>
              <a:t>Notable Templates Features: </a:t>
            </a:r>
            <a:br>
              <a:rPr lang="en-US" sz="1400" b="1" dirty="0">
                <a:solidFill>
                  <a:srgbClr val="000000"/>
                </a:solidFill>
                <a:latin typeface="Century Gothic" panose="020B0502020202020204" pitchFamily="34" charset="0"/>
              </a:rPr>
            </a:br>
            <a:r>
              <a:rPr lang="en-US" sz="1400" dirty="0">
                <a:solidFill>
                  <a:srgbClr val="000000"/>
                </a:solidFill>
                <a:latin typeface="Century Gothic" panose="020B0502020202020204" pitchFamily="34" charset="0"/>
              </a:rPr>
              <a:t>The template features slides for evaluating performance, the project plan, what went well, what could’ve gone better, key takeaways, action items, and future projects. This template provides a structured format for thorough project analysis and strategic planning. </a:t>
            </a:r>
          </a:p>
        </p:txBody>
      </p:sp>
      <p:pic>
        <p:nvPicPr>
          <p:cNvPr id="5" name="Google Shape;90;p13">
            <a:hlinkClick r:id="rId2"/>
            <a:extLst>
              <a:ext uri="{FF2B5EF4-FFF2-40B4-BE49-F238E27FC236}">
                <a16:creationId xmlns:a16="http://schemas.microsoft.com/office/drawing/2014/main" id="{7C7799BB-FBDD-FC6C-E092-AF6689AC805C}"/>
              </a:ext>
            </a:extLst>
          </p:cNvPr>
          <p:cNvPicPr preferRelativeResize="0"/>
          <p:nvPr/>
        </p:nvPicPr>
        <p:blipFill>
          <a:blip r:embed="rId3">
            <a:alphaModFix/>
          </a:blip>
          <a:stretch>
            <a:fillRect/>
          </a:stretch>
        </p:blipFill>
        <p:spPr>
          <a:xfrm>
            <a:off x="7886047" y="395765"/>
            <a:ext cx="3744624" cy="744775"/>
          </a:xfrm>
          <a:prstGeom prst="rect">
            <a:avLst/>
          </a:prstGeom>
          <a:noFill/>
          <a:ln>
            <a:noFill/>
          </a:ln>
        </p:spPr>
      </p:pic>
      <p:sp>
        <p:nvSpPr>
          <p:cNvPr id="6" name="Google Shape;91;p13">
            <a:extLst>
              <a:ext uri="{FF2B5EF4-FFF2-40B4-BE49-F238E27FC236}">
                <a16:creationId xmlns:a16="http://schemas.microsoft.com/office/drawing/2014/main" id="{FFB883B9-67A2-3187-AA70-327CF469A150}"/>
              </a:ext>
            </a:extLst>
          </p:cNvPr>
          <p:cNvSpPr txBox="1"/>
          <p:nvPr/>
        </p:nvSpPr>
        <p:spPr>
          <a:xfrm>
            <a:off x="361547" y="258508"/>
            <a:ext cx="6743928" cy="1169521"/>
          </a:xfrm>
          <a:prstGeom prst="rect">
            <a:avLst/>
          </a:prstGeom>
          <a:noFill/>
          <a:ln>
            <a:noFill/>
          </a:ln>
        </p:spPr>
        <p:txBody>
          <a:bodyPr spcFirstLastPara="1" wrap="square" lIns="91425" tIns="91425" rIns="91425" bIns="91425" anchor="t" anchorCtr="0">
            <a:spAutoFit/>
          </a:bodyPr>
          <a:lstStyle/>
          <a:p>
            <a:r>
              <a:rPr lang="en-US" sz="3200" b="1" dirty="0">
                <a:solidFill>
                  <a:srgbClr val="001033"/>
                </a:solidFill>
                <a:latin typeface="Century Gothic" panose="020B0502020202020204" pitchFamily="34" charset="0"/>
              </a:rPr>
              <a:t>Agile Retrospective Lessons Learned Presentation Template</a:t>
            </a:r>
          </a:p>
        </p:txBody>
      </p:sp>
      <p:pic>
        <p:nvPicPr>
          <p:cNvPr id="7" name="Picture 6" descr="A presentation screen with a few different images&#10;&#10;Description automatically generated with medium confidence">
            <a:extLst>
              <a:ext uri="{FF2B5EF4-FFF2-40B4-BE49-F238E27FC236}">
                <a16:creationId xmlns:a16="http://schemas.microsoft.com/office/drawing/2014/main" id="{4785717E-0734-6F27-1965-53D196F842B8}"/>
              </a:ext>
            </a:extLst>
          </p:cNvPr>
          <p:cNvPicPr>
            <a:picLocks noChangeAspect="1"/>
          </p:cNvPicPr>
          <p:nvPr/>
        </p:nvPicPr>
        <p:blipFill>
          <a:blip r:embed="rId4"/>
          <a:stretch>
            <a:fillRect/>
          </a:stretch>
        </p:blipFill>
        <p:spPr>
          <a:xfrm>
            <a:off x="6908815" y="2212741"/>
            <a:ext cx="4721856" cy="2908663"/>
          </a:xfrm>
          <a:prstGeom prst="rect">
            <a:avLst/>
          </a:prstGeom>
          <a:effectLst>
            <a:outerShdw blurRad="139700" sx="105000" sy="105000" algn="ctr" rotWithShape="0">
              <a:prstClr val="black">
                <a:alpha val="40000"/>
              </a:prstClr>
            </a:outerShdw>
          </a:effectLst>
        </p:spPr>
      </p:pic>
    </p:spTree>
    <p:extLst>
      <p:ext uri="{BB962C8B-B14F-4D97-AF65-F5344CB8AC3E}">
        <p14:creationId xmlns:p14="http://schemas.microsoft.com/office/powerpoint/2010/main" val="35750580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WHAT WENT WELL?</a:t>
            </a:r>
          </a:p>
        </p:txBody>
      </p:sp>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1565383264"/>
              </p:ext>
            </p:extLst>
          </p:nvPr>
        </p:nvGraphicFramePr>
        <p:xfrm>
          <a:off x="130335" y="1131577"/>
          <a:ext cx="11934705" cy="1224738"/>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224738">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kern="1200" dirty="0">
                          <a:solidFill>
                            <a:schemeClr val="tx1"/>
                          </a:solidFill>
                          <a:effectLst/>
                          <a:latin typeface="Century Gothic" panose="020B0502020202020204" pitchFamily="34" charset="0"/>
                          <a:ea typeface="+mn-ea"/>
                          <a:cs typeface="+mn-cs"/>
                        </a:rPr>
                        <a:t>Enter text</a:t>
                      </a:r>
                    </a:p>
                  </a:txBody>
                  <a:tcPr marT="91440" marB="9144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31804" y="751264"/>
            <a:ext cx="6979024" cy="372637"/>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dirty="0">
                <a:solidFill>
                  <a:schemeClr val="accent5">
                    <a:lumMod val="75000"/>
                  </a:schemeClr>
                </a:solidFill>
                <a:latin typeface="Century Gothic" panose="020B0502020202020204" pitchFamily="34" charset="0"/>
              </a:rPr>
              <a:t>Strengths of the project team: </a:t>
            </a:r>
            <a:endParaRPr lang="en-US" sz="1600" b="1" dirty="0">
              <a:solidFill>
                <a:schemeClr val="accent5">
                  <a:lumMod val="75000"/>
                </a:schemeClr>
              </a:solidFill>
              <a:latin typeface="Century Gothic" panose="020B0502020202020204" pitchFamily="34" charset="0"/>
              <a:ea typeface="Montserrat Light" charset="0"/>
              <a:cs typeface="Montserrat Light" charset="0"/>
            </a:endParaRPr>
          </a:p>
        </p:txBody>
      </p:sp>
      <p:graphicFrame>
        <p:nvGraphicFramePr>
          <p:cNvPr id="16" name="Table 15">
            <a:extLst>
              <a:ext uri="{FF2B5EF4-FFF2-40B4-BE49-F238E27FC236}">
                <a16:creationId xmlns:a16="http://schemas.microsoft.com/office/drawing/2014/main" id="{A36CBCC0-6B3F-D64B-B7B4-548009E4015F}"/>
              </a:ext>
            </a:extLst>
          </p:cNvPr>
          <p:cNvGraphicFramePr>
            <a:graphicFrameLocks noGrp="1"/>
          </p:cNvGraphicFramePr>
          <p:nvPr>
            <p:extLst>
              <p:ext uri="{D42A27DB-BD31-4B8C-83A1-F6EECF244321}">
                <p14:modId xmlns:p14="http://schemas.microsoft.com/office/powerpoint/2010/main" val="2330129633"/>
              </p:ext>
            </p:extLst>
          </p:nvPr>
        </p:nvGraphicFramePr>
        <p:xfrm>
          <a:off x="130335" y="2950334"/>
          <a:ext cx="11934705" cy="1324197"/>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32419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kern="1200" dirty="0">
                          <a:solidFill>
                            <a:schemeClr val="tx1"/>
                          </a:solidFill>
                          <a:effectLst/>
                          <a:latin typeface="Century Gothic" panose="020B0502020202020204" pitchFamily="34" charset="0"/>
                          <a:ea typeface="+mn-ea"/>
                          <a:cs typeface="+mn-cs"/>
                        </a:rPr>
                        <a:t>Enter text</a:t>
                      </a:r>
                    </a:p>
                  </a:txBody>
                  <a:tcPr marT="91440" marB="9144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352727133"/>
                  </a:ext>
                </a:extLst>
              </a:tr>
            </a:tbl>
          </a:graphicData>
        </a:graphic>
      </p:graphicFrame>
      <p:sp>
        <p:nvSpPr>
          <p:cNvPr id="17" name="Subtitle 2">
            <a:extLst>
              <a:ext uri="{FF2B5EF4-FFF2-40B4-BE49-F238E27FC236}">
                <a16:creationId xmlns:a16="http://schemas.microsoft.com/office/drawing/2014/main" id="{9A2844F5-D9E5-3C44-A4CF-6B66BD47B343}"/>
              </a:ext>
            </a:extLst>
          </p:cNvPr>
          <p:cNvSpPr txBox="1">
            <a:spLocks/>
          </p:cNvSpPr>
          <p:nvPr/>
        </p:nvSpPr>
        <p:spPr>
          <a:xfrm>
            <a:off x="23853" y="2583469"/>
            <a:ext cx="6979024" cy="36680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dirty="0">
                <a:solidFill>
                  <a:schemeClr val="accent5">
                    <a:lumMod val="75000"/>
                  </a:schemeClr>
                </a:solidFill>
                <a:latin typeface="Century Gothic" panose="020B0502020202020204" pitchFamily="34" charset="0"/>
              </a:rPr>
              <a:t>Client relationship: </a:t>
            </a:r>
            <a:endParaRPr lang="en-US" sz="1600" b="1" dirty="0">
              <a:solidFill>
                <a:schemeClr val="accent5">
                  <a:lumMod val="75000"/>
                </a:schemeClr>
              </a:solidFill>
              <a:latin typeface="Century Gothic" panose="020B0502020202020204" pitchFamily="34" charset="0"/>
              <a:ea typeface="Montserrat Light" charset="0"/>
              <a:cs typeface="Montserrat Light" charset="0"/>
            </a:endParaRPr>
          </a:p>
        </p:txBody>
      </p:sp>
      <p:graphicFrame>
        <p:nvGraphicFramePr>
          <p:cNvPr id="18" name="Table 17">
            <a:extLst>
              <a:ext uri="{FF2B5EF4-FFF2-40B4-BE49-F238E27FC236}">
                <a16:creationId xmlns:a16="http://schemas.microsoft.com/office/drawing/2014/main" id="{F7BD961F-780A-2E45-BBC7-AF6048902C1C}"/>
              </a:ext>
            </a:extLst>
          </p:cNvPr>
          <p:cNvGraphicFramePr>
            <a:graphicFrameLocks noGrp="1"/>
          </p:cNvGraphicFramePr>
          <p:nvPr>
            <p:extLst>
              <p:ext uri="{D42A27DB-BD31-4B8C-83A1-F6EECF244321}">
                <p14:modId xmlns:p14="http://schemas.microsoft.com/office/powerpoint/2010/main" val="3493603475"/>
              </p:ext>
            </p:extLst>
          </p:nvPr>
        </p:nvGraphicFramePr>
        <p:xfrm>
          <a:off x="130335" y="4754130"/>
          <a:ext cx="11934705" cy="1324197"/>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324197">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kern="1200" dirty="0">
                          <a:solidFill>
                            <a:schemeClr val="tx1"/>
                          </a:solidFill>
                          <a:effectLst/>
                          <a:latin typeface="Century Gothic" panose="020B0502020202020204" pitchFamily="34" charset="0"/>
                          <a:ea typeface="+mn-ea"/>
                          <a:cs typeface="+mn-cs"/>
                        </a:rPr>
                        <a:t>Enter text</a:t>
                      </a:r>
                    </a:p>
                    <a:p>
                      <a:pPr algn="l" fontAlgn="ctr"/>
                      <a:endParaRPr lang="en-US" sz="1400" b="0" i="0" u="none" strike="noStrike" dirty="0">
                        <a:solidFill>
                          <a:schemeClr val="tx1"/>
                        </a:solidFill>
                        <a:effectLst/>
                        <a:latin typeface="Century Gothic" panose="020B0502020202020204" pitchFamily="34" charset="0"/>
                      </a:endParaRPr>
                    </a:p>
                  </a:txBody>
                  <a:tcPr marT="91440" marB="9144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352727133"/>
                  </a:ext>
                </a:extLst>
              </a:tr>
            </a:tbl>
          </a:graphicData>
        </a:graphic>
      </p:graphicFrame>
      <p:sp>
        <p:nvSpPr>
          <p:cNvPr id="19" name="Subtitle 2">
            <a:extLst>
              <a:ext uri="{FF2B5EF4-FFF2-40B4-BE49-F238E27FC236}">
                <a16:creationId xmlns:a16="http://schemas.microsoft.com/office/drawing/2014/main" id="{45F4A044-F68F-7343-B989-0C6AF0EEB74D}"/>
              </a:ext>
            </a:extLst>
          </p:cNvPr>
          <p:cNvSpPr txBox="1">
            <a:spLocks/>
          </p:cNvSpPr>
          <p:nvPr/>
        </p:nvSpPr>
        <p:spPr>
          <a:xfrm>
            <a:off x="23853" y="4377198"/>
            <a:ext cx="6979024" cy="376932"/>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r>
              <a:rPr lang="en-US" sz="1600" dirty="0">
                <a:solidFill>
                  <a:schemeClr val="accent5">
                    <a:lumMod val="75000"/>
                  </a:schemeClr>
                </a:solidFill>
                <a:latin typeface="Century Gothic" panose="020B0502020202020204" pitchFamily="34" charset="0"/>
              </a:rPr>
              <a:t>Processes that worked well: </a:t>
            </a:r>
          </a:p>
        </p:txBody>
      </p:sp>
      <p:sp>
        <p:nvSpPr>
          <p:cNvPr id="2" name="TextBox 1">
            <a:extLst>
              <a:ext uri="{FF2B5EF4-FFF2-40B4-BE49-F238E27FC236}">
                <a16:creationId xmlns:a16="http://schemas.microsoft.com/office/drawing/2014/main" id="{FC1BF905-A6A3-5C9D-BBE3-794AA2C26771}"/>
              </a:ext>
            </a:extLst>
          </p:cNvPr>
          <p:cNvSpPr txBox="1"/>
          <p:nvPr/>
        </p:nvSpPr>
        <p:spPr>
          <a:xfrm>
            <a:off x="0" y="34542"/>
            <a:ext cx="3046027"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6. WHAT WENT WELL?</a:t>
            </a:r>
          </a:p>
        </p:txBody>
      </p:sp>
      <p:sp>
        <p:nvSpPr>
          <p:cNvPr id="3" name="Rectangle 7">
            <a:extLst>
              <a:ext uri="{FF2B5EF4-FFF2-40B4-BE49-F238E27FC236}">
                <a16:creationId xmlns:a16="http://schemas.microsoft.com/office/drawing/2014/main" id="{0D6706EB-0BD1-52CC-AAE7-EF30898F45B0}"/>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 name="Parallelogram 3">
            <a:extLst>
              <a:ext uri="{FF2B5EF4-FFF2-40B4-BE49-F238E27FC236}">
                <a16:creationId xmlns:a16="http://schemas.microsoft.com/office/drawing/2014/main" id="{4D0CFB66-DE65-FF23-56AC-F4DBE0AFBF94}"/>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0200F0BC-332A-4F4C-A449-7608FE0318D6}"/>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WHAT WENT WELL?</a:t>
            </a:r>
          </a:p>
        </p:txBody>
      </p:sp>
    </p:spTree>
    <p:extLst>
      <p:ext uri="{BB962C8B-B14F-4D97-AF65-F5344CB8AC3E}">
        <p14:creationId xmlns:p14="http://schemas.microsoft.com/office/powerpoint/2010/main" val="38323451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hape&#10;&#10;Description automatically generated">
            <a:extLst>
              <a:ext uri="{FF2B5EF4-FFF2-40B4-BE49-F238E27FC236}">
                <a16:creationId xmlns:a16="http://schemas.microsoft.com/office/drawing/2014/main" id="{07577D2E-02D7-B655-3E88-13968A8B2CC8}"/>
              </a:ext>
            </a:extLst>
          </p:cNvPr>
          <p:cNvPicPr>
            <a:picLocks noChangeAspect="1"/>
          </p:cNvPicPr>
          <p:nvPr/>
        </p:nvPicPr>
        <p:blipFill>
          <a:blip r:embed="rId3">
            <a:duotone>
              <a:prstClr val="black"/>
              <a:schemeClr val="accent5">
                <a:tint val="45000"/>
                <a:satMod val="400000"/>
              </a:schemeClr>
            </a:duotone>
            <a:alphaModFix amt="35000"/>
          </a:blip>
          <a:stretch>
            <a:fillRect/>
          </a:stretch>
        </p:blipFill>
        <p:spPr>
          <a:xfrm>
            <a:off x="7107105" y="255512"/>
            <a:ext cx="4997547" cy="6042008"/>
          </a:xfrm>
          <a:prstGeom prst="rect">
            <a:avLst/>
          </a:prstGeom>
        </p:spPr>
      </p:pic>
      <p:sp>
        <p:nvSpPr>
          <p:cNvPr id="7" name="TextBox 6">
            <a:extLst>
              <a:ext uri="{FF2B5EF4-FFF2-40B4-BE49-F238E27FC236}">
                <a16:creationId xmlns:a16="http://schemas.microsoft.com/office/drawing/2014/main" id="{2D72D3D7-C923-3234-6FFA-1FB935C1519A}"/>
              </a:ext>
            </a:extLst>
          </p:cNvPr>
          <p:cNvSpPr txBox="1"/>
          <p:nvPr/>
        </p:nvSpPr>
        <p:spPr>
          <a:xfrm>
            <a:off x="2336462" y="1536174"/>
            <a:ext cx="7519077" cy="3785652"/>
          </a:xfrm>
          <a:prstGeom prst="rect">
            <a:avLst/>
          </a:prstGeom>
          <a:noFill/>
        </p:spPr>
        <p:txBody>
          <a:bodyPr wrap="square" rtlCol="0">
            <a:spAutoFit/>
          </a:bodyPr>
          <a:lstStyle/>
          <a:p>
            <a:pPr algn="ctr"/>
            <a:r>
              <a:rPr lang="en-US" sz="8000" dirty="0">
                <a:solidFill>
                  <a:schemeClr val="tx1">
                    <a:lumMod val="65000"/>
                    <a:lumOff val="35000"/>
                  </a:schemeClr>
                </a:solidFill>
                <a:latin typeface="Century Gothic" panose="020B0502020202020204" pitchFamily="34" charset="0"/>
              </a:rPr>
              <a:t>What could have gone better?</a:t>
            </a:r>
          </a:p>
        </p:txBody>
      </p:sp>
    </p:spTree>
    <p:extLst>
      <p:ext uri="{BB962C8B-B14F-4D97-AF65-F5344CB8AC3E}">
        <p14:creationId xmlns:p14="http://schemas.microsoft.com/office/powerpoint/2010/main" val="3091729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2683472553"/>
              </p:ext>
            </p:extLst>
          </p:nvPr>
        </p:nvGraphicFramePr>
        <p:xfrm>
          <a:off x="130335" y="1141984"/>
          <a:ext cx="11934705" cy="1285123"/>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285123">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kern="1200" dirty="0">
                          <a:solidFill>
                            <a:schemeClr val="tx1"/>
                          </a:solidFill>
                          <a:effectLst/>
                          <a:latin typeface="Century Gothic" panose="020B0502020202020204" pitchFamily="34" charset="0"/>
                          <a:ea typeface="+mn-ea"/>
                          <a:cs typeface="+mn-cs"/>
                        </a:rPr>
                        <a:t>Enter text</a:t>
                      </a:r>
                    </a:p>
                    <a:p>
                      <a:pPr algn="l" fontAlgn="ctr"/>
                      <a:endParaRPr lang="en-US" sz="1400" b="0" i="0" u="none" strike="noStrike" dirty="0">
                        <a:solidFill>
                          <a:schemeClr val="tx1"/>
                        </a:solidFill>
                        <a:effectLst/>
                        <a:latin typeface="Century Gothic" panose="020B0502020202020204" pitchFamily="34" charset="0"/>
                      </a:endParaRPr>
                    </a:p>
                  </a:txBody>
                  <a:tcPr marT="91440" marB="9144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23853" y="754309"/>
            <a:ext cx="6979024" cy="372444"/>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dirty="0">
                <a:solidFill>
                  <a:schemeClr val="accent5">
                    <a:lumMod val="75000"/>
                  </a:schemeClr>
                </a:solidFill>
                <a:latin typeface="Century Gothic" panose="020B0502020202020204" pitchFamily="34" charset="0"/>
              </a:rPr>
              <a:t>Weaknesses of the project team: </a:t>
            </a:r>
            <a:endParaRPr lang="en-US" sz="1600" b="1" dirty="0">
              <a:solidFill>
                <a:schemeClr val="accent5">
                  <a:lumMod val="75000"/>
                </a:schemeClr>
              </a:solidFill>
              <a:latin typeface="Century Gothic" panose="020B0502020202020204" pitchFamily="34" charset="0"/>
              <a:ea typeface="Montserrat Light" charset="0"/>
              <a:cs typeface="Montserrat Light" charset="0"/>
            </a:endParaRPr>
          </a:p>
        </p:txBody>
      </p:sp>
      <p:graphicFrame>
        <p:nvGraphicFramePr>
          <p:cNvPr id="16" name="Table 15">
            <a:extLst>
              <a:ext uri="{FF2B5EF4-FFF2-40B4-BE49-F238E27FC236}">
                <a16:creationId xmlns:a16="http://schemas.microsoft.com/office/drawing/2014/main" id="{A36CBCC0-6B3F-D64B-B7B4-548009E4015F}"/>
              </a:ext>
            </a:extLst>
          </p:cNvPr>
          <p:cNvGraphicFramePr>
            <a:graphicFrameLocks noGrp="1"/>
          </p:cNvGraphicFramePr>
          <p:nvPr>
            <p:extLst>
              <p:ext uri="{D42A27DB-BD31-4B8C-83A1-F6EECF244321}">
                <p14:modId xmlns:p14="http://schemas.microsoft.com/office/powerpoint/2010/main" val="33449573"/>
              </p:ext>
            </p:extLst>
          </p:nvPr>
        </p:nvGraphicFramePr>
        <p:xfrm>
          <a:off x="130335" y="3002345"/>
          <a:ext cx="11934705" cy="1285124"/>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28512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kern="1200" dirty="0">
                          <a:solidFill>
                            <a:schemeClr val="tx1"/>
                          </a:solidFill>
                          <a:effectLst/>
                          <a:latin typeface="Century Gothic" panose="020B0502020202020204" pitchFamily="34" charset="0"/>
                          <a:ea typeface="+mn-ea"/>
                          <a:cs typeface="+mn-cs"/>
                        </a:rPr>
                        <a:t>Enter text</a:t>
                      </a:r>
                    </a:p>
                    <a:p>
                      <a:pPr algn="l" fontAlgn="ctr"/>
                      <a:endParaRPr lang="en-US" sz="1400" b="0" i="0" u="none" strike="noStrike" dirty="0">
                        <a:solidFill>
                          <a:schemeClr val="tx1"/>
                        </a:solidFill>
                        <a:effectLst/>
                        <a:latin typeface="Century Gothic" panose="020B0502020202020204" pitchFamily="34" charset="0"/>
                      </a:endParaRPr>
                    </a:p>
                  </a:txBody>
                  <a:tcPr marT="91440" marB="9144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352727133"/>
                  </a:ext>
                </a:extLst>
              </a:tr>
            </a:tbl>
          </a:graphicData>
        </a:graphic>
      </p:graphicFrame>
      <p:sp>
        <p:nvSpPr>
          <p:cNvPr id="17" name="Subtitle 2">
            <a:extLst>
              <a:ext uri="{FF2B5EF4-FFF2-40B4-BE49-F238E27FC236}">
                <a16:creationId xmlns:a16="http://schemas.microsoft.com/office/drawing/2014/main" id="{9A2844F5-D9E5-3C44-A4CF-6B66BD47B343}"/>
              </a:ext>
            </a:extLst>
          </p:cNvPr>
          <p:cNvSpPr txBox="1">
            <a:spLocks/>
          </p:cNvSpPr>
          <p:nvPr/>
        </p:nvSpPr>
        <p:spPr>
          <a:xfrm>
            <a:off x="23853" y="2617297"/>
            <a:ext cx="6979024" cy="376932"/>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algn="l"/>
            <a:r>
              <a:rPr lang="en-US" sz="1600" dirty="0">
                <a:solidFill>
                  <a:schemeClr val="accent5">
                    <a:lumMod val="75000"/>
                  </a:schemeClr>
                </a:solidFill>
                <a:latin typeface="Century Gothic" panose="020B0502020202020204" pitchFamily="34" charset="0"/>
              </a:rPr>
              <a:t>Client relationship:</a:t>
            </a:r>
          </a:p>
        </p:txBody>
      </p:sp>
      <p:graphicFrame>
        <p:nvGraphicFramePr>
          <p:cNvPr id="18" name="Table 17">
            <a:extLst>
              <a:ext uri="{FF2B5EF4-FFF2-40B4-BE49-F238E27FC236}">
                <a16:creationId xmlns:a16="http://schemas.microsoft.com/office/drawing/2014/main" id="{F7BD961F-780A-2E45-BBC7-AF6048902C1C}"/>
              </a:ext>
            </a:extLst>
          </p:cNvPr>
          <p:cNvGraphicFramePr>
            <a:graphicFrameLocks noGrp="1"/>
          </p:cNvGraphicFramePr>
          <p:nvPr>
            <p:extLst>
              <p:ext uri="{D42A27DB-BD31-4B8C-83A1-F6EECF244321}">
                <p14:modId xmlns:p14="http://schemas.microsoft.com/office/powerpoint/2010/main" val="1934746325"/>
              </p:ext>
            </p:extLst>
          </p:nvPr>
        </p:nvGraphicFramePr>
        <p:xfrm>
          <a:off x="130335" y="4759229"/>
          <a:ext cx="11934705" cy="1285125"/>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28512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kern="1200" dirty="0">
                          <a:solidFill>
                            <a:schemeClr val="tx1"/>
                          </a:solidFill>
                          <a:effectLst/>
                          <a:latin typeface="Century Gothic" panose="020B0502020202020204" pitchFamily="34" charset="0"/>
                          <a:ea typeface="+mn-ea"/>
                          <a:cs typeface="+mn-cs"/>
                        </a:rPr>
                        <a:t>Enter text</a:t>
                      </a:r>
                    </a:p>
                    <a:p>
                      <a:pPr algn="l" fontAlgn="ctr"/>
                      <a:endParaRPr lang="en-US" sz="1400" b="0" i="0" u="none" strike="noStrike" dirty="0">
                        <a:solidFill>
                          <a:schemeClr val="tx1"/>
                        </a:solidFill>
                        <a:effectLst/>
                        <a:latin typeface="Century Gothic" panose="020B0502020202020204" pitchFamily="34" charset="0"/>
                      </a:endParaRPr>
                    </a:p>
                  </a:txBody>
                  <a:tcPr marT="91440" marB="9144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352727133"/>
                  </a:ext>
                </a:extLst>
              </a:tr>
            </a:tbl>
          </a:graphicData>
        </a:graphic>
      </p:graphicFrame>
      <p:sp>
        <p:nvSpPr>
          <p:cNvPr id="19" name="Subtitle 2">
            <a:extLst>
              <a:ext uri="{FF2B5EF4-FFF2-40B4-BE49-F238E27FC236}">
                <a16:creationId xmlns:a16="http://schemas.microsoft.com/office/drawing/2014/main" id="{45F4A044-F68F-7343-B989-0C6AF0EEB74D}"/>
              </a:ext>
            </a:extLst>
          </p:cNvPr>
          <p:cNvSpPr txBox="1">
            <a:spLocks/>
          </p:cNvSpPr>
          <p:nvPr/>
        </p:nvSpPr>
        <p:spPr>
          <a:xfrm>
            <a:off x="23853" y="4376226"/>
            <a:ext cx="6979024" cy="376932"/>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algn="l"/>
            <a:r>
              <a:rPr lang="en-US" sz="1600" dirty="0">
                <a:solidFill>
                  <a:schemeClr val="accent5">
                    <a:lumMod val="75000"/>
                  </a:schemeClr>
                </a:solidFill>
                <a:latin typeface="Century Gothic" panose="020B0502020202020204" pitchFamily="34" charset="0"/>
              </a:rPr>
              <a:t>Processes that worked poorly:</a:t>
            </a:r>
          </a:p>
        </p:txBody>
      </p:sp>
      <p:sp>
        <p:nvSpPr>
          <p:cNvPr id="2" name="Rectangle 7">
            <a:extLst>
              <a:ext uri="{FF2B5EF4-FFF2-40B4-BE49-F238E27FC236}">
                <a16:creationId xmlns:a16="http://schemas.microsoft.com/office/drawing/2014/main" id="{87BEFE56-5CA3-9A7F-191B-5DBB9185DA80}"/>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 name="Parallelogram 2">
            <a:extLst>
              <a:ext uri="{FF2B5EF4-FFF2-40B4-BE49-F238E27FC236}">
                <a16:creationId xmlns:a16="http://schemas.microsoft.com/office/drawing/2014/main" id="{29387DA5-8A65-620F-0E85-1CEA00CBD4C7}"/>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B944516D-08E2-373B-A04C-F1DE4FDB5B53}"/>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WHAT COULD’VE GONE BETTER?</a:t>
            </a:r>
          </a:p>
        </p:txBody>
      </p:sp>
      <p:sp>
        <p:nvSpPr>
          <p:cNvPr id="5" name="TextBox 4">
            <a:extLst>
              <a:ext uri="{FF2B5EF4-FFF2-40B4-BE49-F238E27FC236}">
                <a16:creationId xmlns:a16="http://schemas.microsoft.com/office/drawing/2014/main" id="{2CADF11B-D723-D46E-57E7-4E4FC803D91B}"/>
              </a:ext>
            </a:extLst>
          </p:cNvPr>
          <p:cNvSpPr txBox="1"/>
          <p:nvPr/>
        </p:nvSpPr>
        <p:spPr>
          <a:xfrm>
            <a:off x="0" y="34542"/>
            <a:ext cx="4865434"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7. WHAT COULD’VE GONE BETTER?</a:t>
            </a:r>
          </a:p>
        </p:txBody>
      </p:sp>
    </p:spTree>
    <p:extLst>
      <p:ext uri="{BB962C8B-B14F-4D97-AF65-F5344CB8AC3E}">
        <p14:creationId xmlns:p14="http://schemas.microsoft.com/office/powerpoint/2010/main" val="37925196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4168142795"/>
              </p:ext>
            </p:extLst>
          </p:nvPr>
        </p:nvGraphicFramePr>
        <p:xfrm>
          <a:off x="130335" y="1062096"/>
          <a:ext cx="11934705" cy="1188720"/>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18872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kern="1200" dirty="0">
                          <a:solidFill>
                            <a:schemeClr val="tx1"/>
                          </a:solidFill>
                          <a:effectLst/>
                          <a:latin typeface="Century Gothic" panose="020B0502020202020204" pitchFamily="34" charset="0"/>
                          <a:ea typeface="+mn-ea"/>
                          <a:cs typeface="+mn-cs"/>
                        </a:rPr>
                        <a:t>Enter text</a:t>
                      </a:r>
                    </a:p>
                    <a:p>
                      <a:pPr algn="l" fontAlgn="ctr"/>
                      <a:endParaRPr lang="en-US" sz="1400" b="0" i="0" u="none" strike="noStrike" dirty="0">
                        <a:solidFill>
                          <a:schemeClr val="tx1"/>
                        </a:solidFill>
                        <a:effectLst/>
                        <a:latin typeface="Century Gothic" panose="020B0502020202020204" pitchFamily="34" charset="0"/>
                      </a:endParaRPr>
                    </a:p>
                  </a:txBody>
                  <a:tcPr marT="91440" marB="9144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9CF0F0">
                        <a:alpha val="69804"/>
                      </a:srgb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23853" y="695224"/>
            <a:ext cx="6979024" cy="372444"/>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800" dirty="0">
                <a:solidFill>
                  <a:schemeClr val="accent5">
                    <a:lumMod val="75000"/>
                  </a:schemeClr>
                </a:solidFill>
                <a:latin typeface="Century Gothic" panose="020B0502020202020204" pitchFamily="34" charset="0"/>
              </a:rPr>
              <a:t>Lesson 1: </a:t>
            </a:r>
            <a:endParaRPr lang="en-US" sz="1800" b="1" dirty="0">
              <a:solidFill>
                <a:schemeClr val="accent5">
                  <a:lumMod val="75000"/>
                </a:schemeClr>
              </a:solidFill>
              <a:latin typeface="Century Gothic" panose="020B0502020202020204" pitchFamily="34" charset="0"/>
              <a:ea typeface="Montserrat Light" charset="0"/>
              <a:cs typeface="Montserrat Light" charset="0"/>
            </a:endParaRPr>
          </a:p>
        </p:txBody>
      </p:sp>
      <p:graphicFrame>
        <p:nvGraphicFramePr>
          <p:cNvPr id="16" name="Table 15">
            <a:extLst>
              <a:ext uri="{FF2B5EF4-FFF2-40B4-BE49-F238E27FC236}">
                <a16:creationId xmlns:a16="http://schemas.microsoft.com/office/drawing/2014/main" id="{A36CBCC0-6B3F-D64B-B7B4-548009E4015F}"/>
              </a:ext>
            </a:extLst>
          </p:cNvPr>
          <p:cNvGraphicFramePr>
            <a:graphicFrameLocks noGrp="1"/>
          </p:cNvGraphicFramePr>
          <p:nvPr>
            <p:extLst>
              <p:ext uri="{D42A27DB-BD31-4B8C-83A1-F6EECF244321}">
                <p14:modId xmlns:p14="http://schemas.microsoft.com/office/powerpoint/2010/main" val="2970343615"/>
              </p:ext>
            </p:extLst>
          </p:nvPr>
        </p:nvGraphicFramePr>
        <p:xfrm>
          <a:off x="130335" y="2909978"/>
          <a:ext cx="11934705" cy="1188720"/>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18872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kern="1200" dirty="0">
                          <a:solidFill>
                            <a:schemeClr val="tx1"/>
                          </a:solidFill>
                          <a:effectLst/>
                          <a:latin typeface="Century Gothic" panose="020B0502020202020204" pitchFamily="34" charset="0"/>
                          <a:ea typeface="+mn-ea"/>
                          <a:cs typeface="+mn-cs"/>
                        </a:rPr>
                        <a:t>Enter text</a:t>
                      </a:r>
                    </a:p>
                    <a:p>
                      <a:pPr algn="l" fontAlgn="ctr"/>
                      <a:endParaRPr lang="en-US" sz="1400" b="0" i="0" u="none" strike="noStrike" dirty="0">
                        <a:solidFill>
                          <a:schemeClr val="tx1"/>
                        </a:solidFill>
                        <a:effectLst/>
                        <a:latin typeface="Century Gothic" panose="020B0502020202020204" pitchFamily="34" charset="0"/>
                      </a:endParaRPr>
                    </a:p>
                  </a:txBody>
                  <a:tcPr marT="91440" marB="9144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0EA88">
                        <a:alpha val="69804"/>
                      </a:srgbClr>
                    </a:solidFill>
                  </a:tcPr>
                </a:tc>
                <a:extLst>
                  <a:ext uri="{0D108BD9-81ED-4DB2-BD59-A6C34878D82A}">
                    <a16:rowId xmlns:a16="http://schemas.microsoft.com/office/drawing/2014/main" val="2352727133"/>
                  </a:ext>
                </a:extLst>
              </a:tr>
            </a:tbl>
          </a:graphicData>
        </a:graphic>
      </p:graphicFrame>
      <p:sp>
        <p:nvSpPr>
          <p:cNvPr id="17" name="Subtitle 2">
            <a:extLst>
              <a:ext uri="{FF2B5EF4-FFF2-40B4-BE49-F238E27FC236}">
                <a16:creationId xmlns:a16="http://schemas.microsoft.com/office/drawing/2014/main" id="{9A2844F5-D9E5-3C44-A4CF-6B66BD47B343}"/>
              </a:ext>
            </a:extLst>
          </p:cNvPr>
          <p:cNvSpPr txBox="1">
            <a:spLocks/>
          </p:cNvSpPr>
          <p:nvPr/>
        </p:nvSpPr>
        <p:spPr>
          <a:xfrm>
            <a:off x="23853" y="2536351"/>
            <a:ext cx="6979024" cy="372444"/>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800" dirty="0">
                <a:solidFill>
                  <a:schemeClr val="accent5">
                    <a:lumMod val="75000"/>
                  </a:schemeClr>
                </a:solidFill>
                <a:latin typeface="Century Gothic" panose="020B0502020202020204" pitchFamily="34" charset="0"/>
              </a:rPr>
              <a:t>Lesson 2: </a:t>
            </a:r>
            <a:endParaRPr lang="en-US" sz="1800" b="1" dirty="0">
              <a:solidFill>
                <a:schemeClr val="accent5">
                  <a:lumMod val="75000"/>
                </a:schemeClr>
              </a:solidFill>
              <a:latin typeface="Century Gothic" panose="020B0502020202020204" pitchFamily="34" charset="0"/>
              <a:ea typeface="Montserrat Light" charset="0"/>
              <a:cs typeface="Montserrat Light" charset="0"/>
            </a:endParaRPr>
          </a:p>
        </p:txBody>
      </p:sp>
      <p:graphicFrame>
        <p:nvGraphicFramePr>
          <p:cNvPr id="18" name="Table 17">
            <a:extLst>
              <a:ext uri="{FF2B5EF4-FFF2-40B4-BE49-F238E27FC236}">
                <a16:creationId xmlns:a16="http://schemas.microsoft.com/office/drawing/2014/main" id="{F7BD961F-780A-2E45-BBC7-AF6048902C1C}"/>
              </a:ext>
            </a:extLst>
          </p:cNvPr>
          <p:cNvGraphicFramePr>
            <a:graphicFrameLocks noGrp="1"/>
          </p:cNvGraphicFramePr>
          <p:nvPr>
            <p:extLst>
              <p:ext uri="{D42A27DB-BD31-4B8C-83A1-F6EECF244321}">
                <p14:modId xmlns:p14="http://schemas.microsoft.com/office/powerpoint/2010/main" val="317987234"/>
              </p:ext>
            </p:extLst>
          </p:nvPr>
        </p:nvGraphicFramePr>
        <p:xfrm>
          <a:off x="130335" y="4756678"/>
          <a:ext cx="11934705" cy="1188720"/>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18872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kern="1200" dirty="0">
                          <a:solidFill>
                            <a:schemeClr val="tx1"/>
                          </a:solidFill>
                          <a:effectLst/>
                          <a:latin typeface="Century Gothic" panose="020B0502020202020204" pitchFamily="34" charset="0"/>
                          <a:ea typeface="+mn-ea"/>
                          <a:cs typeface="+mn-cs"/>
                        </a:rPr>
                        <a:t>Enter text</a:t>
                      </a:r>
                    </a:p>
                    <a:p>
                      <a:pPr algn="l" fontAlgn="ctr"/>
                      <a:endParaRPr lang="en-US" sz="1400" b="0" i="0" u="none" strike="noStrike" dirty="0">
                        <a:solidFill>
                          <a:schemeClr val="tx1"/>
                        </a:solidFill>
                        <a:effectLst/>
                        <a:latin typeface="Century Gothic" panose="020B0502020202020204" pitchFamily="34" charset="0"/>
                      </a:endParaRPr>
                    </a:p>
                  </a:txBody>
                  <a:tcPr marT="91440" marB="9144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FFD966">
                        <a:alpha val="69804"/>
                      </a:srgbClr>
                    </a:solidFill>
                  </a:tcPr>
                </a:tc>
                <a:extLst>
                  <a:ext uri="{0D108BD9-81ED-4DB2-BD59-A6C34878D82A}">
                    <a16:rowId xmlns:a16="http://schemas.microsoft.com/office/drawing/2014/main" val="2352727133"/>
                  </a:ext>
                </a:extLst>
              </a:tr>
            </a:tbl>
          </a:graphicData>
        </a:graphic>
      </p:graphicFrame>
      <p:sp>
        <p:nvSpPr>
          <p:cNvPr id="19" name="Subtitle 2">
            <a:extLst>
              <a:ext uri="{FF2B5EF4-FFF2-40B4-BE49-F238E27FC236}">
                <a16:creationId xmlns:a16="http://schemas.microsoft.com/office/drawing/2014/main" id="{45F4A044-F68F-7343-B989-0C6AF0EEB74D}"/>
              </a:ext>
            </a:extLst>
          </p:cNvPr>
          <p:cNvSpPr txBox="1">
            <a:spLocks/>
          </p:cNvSpPr>
          <p:nvPr/>
        </p:nvSpPr>
        <p:spPr>
          <a:xfrm>
            <a:off x="23853" y="4384234"/>
            <a:ext cx="6979024" cy="372444"/>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800" dirty="0">
                <a:solidFill>
                  <a:schemeClr val="accent5">
                    <a:lumMod val="75000"/>
                  </a:schemeClr>
                </a:solidFill>
                <a:latin typeface="Century Gothic" panose="020B0502020202020204" pitchFamily="34" charset="0"/>
              </a:rPr>
              <a:t>Lesson 3: </a:t>
            </a:r>
            <a:endParaRPr lang="en-US" sz="1800" b="1" dirty="0">
              <a:solidFill>
                <a:schemeClr val="accent5">
                  <a:lumMod val="75000"/>
                </a:schemeClr>
              </a:solidFill>
              <a:latin typeface="Century Gothic" panose="020B0502020202020204" pitchFamily="34" charset="0"/>
              <a:ea typeface="Montserrat Light" charset="0"/>
              <a:cs typeface="Montserrat Light" charset="0"/>
            </a:endParaRPr>
          </a:p>
        </p:txBody>
      </p:sp>
      <p:sp>
        <p:nvSpPr>
          <p:cNvPr id="3" name="Rectangle 7">
            <a:extLst>
              <a:ext uri="{FF2B5EF4-FFF2-40B4-BE49-F238E27FC236}">
                <a16:creationId xmlns:a16="http://schemas.microsoft.com/office/drawing/2014/main" id="{89F6942F-6826-DDA7-D5C9-2218D9AEF65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 name="Parallelogram 3">
            <a:extLst>
              <a:ext uri="{FF2B5EF4-FFF2-40B4-BE49-F238E27FC236}">
                <a16:creationId xmlns:a16="http://schemas.microsoft.com/office/drawing/2014/main" id="{5C778BC8-C79A-B988-FA3D-FF41CC32DF35}"/>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43E63687-8E95-7E22-9A5F-6C701B5F21FB}"/>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KEY TAKEAWAYS</a:t>
            </a:r>
          </a:p>
        </p:txBody>
      </p:sp>
      <p:sp>
        <p:nvSpPr>
          <p:cNvPr id="6" name="TextBox 5">
            <a:extLst>
              <a:ext uri="{FF2B5EF4-FFF2-40B4-BE49-F238E27FC236}">
                <a16:creationId xmlns:a16="http://schemas.microsoft.com/office/drawing/2014/main" id="{EEE32732-1D73-3ECE-A919-2A1EB29A2F7E}"/>
              </a:ext>
            </a:extLst>
          </p:cNvPr>
          <p:cNvSpPr txBox="1"/>
          <p:nvPr/>
        </p:nvSpPr>
        <p:spPr>
          <a:xfrm>
            <a:off x="0" y="34542"/>
            <a:ext cx="2702984"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8. KEY TAKEAWAYS</a:t>
            </a:r>
          </a:p>
        </p:txBody>
      </p:sp>
    </p:spTree>
    <p:extLst>
      <p:ext uri="{BB962C8B-B14F-4D97-AF65-F5344CB8AC3E}">
        <p14:creationId xmlns:p14="http://schemas.microsoft.com/office/powerpoint/2010/main" val="18050816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21982695-E1FB-4356-41CC-81C9AC79139A}"/>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 name="Parallelogram 2">
            <a:extLst>
              <a:ext uri="{FF2B5EF4-FFF2-40B4-BE49-F238E27FC236}">
                <a16:creationId xmlns:a16="http://schemas.microsoft.com/office/drawing/2014/main" id="{65914AE7-4407-F189-BAB0-DA9069285924}"/>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9654D0B7-79F8-D7C6-3FD5-7D92F1BA965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ACTION ITEMS</a:t>
            </a:r>
          </a:p>
        </p:txBody>
      </p:sp>
      <p:sp>
        <p:nvSpPr>
          <p:cNvPr id="5" name="TextBox 4">
            <a:extLst>
              <a:ext uri="{FF2B5EF4-FFF2-40B4-BE49-F238E27FC236}">
                <a16:creationId xmlns:a16="http://schemas.microsoft.com/office/drawing/2014/main" id="{1EE10E9E-BB31-338B-7B6B-54D3FC9CDA28}"/>
              </a:ext>
            </a:extLst>
          </p:cNvPr>
          <p:cNvSpPr txBox="1"/>
          <p:nvPr/>
        </p:nvSpPr>
        <p:spPr>
          <a:xfrm>
            <a:off x="0" y="34542"/>
            <a:ext cx="6159058"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9. ACTION ITEMS – STEPS WE CAN TAKE NOW</a:t>
            </a:r>
          </a:p>
        </p:txBody>
      </p:sp>
      <p:graphicFrame>
        <p:nvGraphicFramePr>
          <p:cNvPr id="6" name="Table 5">
            <a:extLst>
              <a:ext uri="{FF2B5EF4-FFF2-40B4-BE49-F238E27FC236}">
                <a16:creationId xmlns:a16="http://schemas.microsoft.com/office/drawing/2014/main" id="{BB863EC5-0AD1-399B-E956-1A8047DC0D64}"/>
              </a:ext>
            </a:extLst>
          </p:cNvPr>
          <p:cNvGraphicFramePr>
            <a:graphicFrameLocks noGrp="1"/>
          </p:cNvGraphicFramePr>
          <p:nvPr>
            <p:extLst>
              <p:ext uri="{D42A27DB-BD31-4B8C-83A1-F6EECF244321}">
                <p14:modId xmlns:p14="http://schemas.microsoft.com/office/powerpoint/2010/main" val="1585100693"/>
              </p:ext>
            </p:extLst>
          </p:nvPr>
        </p:nvGraphicFramePr>
        <p:xfrm>
          <a:off x="130335" y="1062096"/>
          <a:ext cx="11934705" cy="1188720"/>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18872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kern="1200" dirty="0">
                          <a:solidFill>
                            <a:schemeClr val="tx1"/>
                          </a:solidFill>
                          <a:effectLst/>
                          <a:latin typeface="Century Gothic" panose="020B0502020202020204" pitchFamily="34" charset="0"/>
                          <a:ea typeface="+mn-ea"/>
                          <a:cs typeface="+mn-cs"/>
                        </a:rPr>
                        <a:t>Enter text</a:t>
                      </a:r>
                    </a:p>
                    <a:p>
                      <a:pPr algn="l" fontAlgn="ctr"/>
                      <a:endParaRPr lang="en-US" sz="1400" b="0" i="0" u="none" strike="noStrike" dirty="0">
                        <a:solidFill>
                          <a:schemeClr val="tx1"/>
                        </a:solidFill>
                        <a:effectLst/>
                        <a:latin typeface="Century Gothic" panose="020B0502020202020204" pitchFamily="34" charset="0"/>
                      </a:endParaRPr>
                    </a:p>
                  </a:txBody>
                  <a:tcPr marT="91440" marB="9144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9CF0F0">
                        <a:alpha val="69804"/>
                      </a:srgbClr>
                    </a:solidFill>
                  </a:tcPr>
                </a:tc>
                <a:extLst>
                  <a:ext uri="{0D108BD9-81ED-4DB2-BD59-A6C34878D82A}">
                    <a16:rowId xmlns:a16="http://schemas.microsoft.com/office/drawing/2014/main" val="2352727133"/>
                  </a:ext>
                </a:extLst>
              </a:tr>
            </a:tbl>
          </a:graphicData>
        </a:graphic>
      </p:graphicFrame>
      <p:sp>
        <p:nvSpPr>
          <p:cNvPr id="7" name="Subtitle 2">
            <a:extLst>
              <a:ext uri="{FF2B5EF4-FFF2-40B4-BE49-F238E27FC236}">
                <a16:creationId xmlns:a16="http://schemas.microsoft.com/office/drawing/2014/main" id="{CB98FB9A-663C-A01A-AEA0-1EBCDD5D2B12}"/>
              </a:ext>
            </a:extLst>
          </p:cNvPr>
          <p:cNvSpPr txBox="1">
            <a:spLocks/>
          </p:cNvSpPr>
          <p:nvPr/>
        </p:nvSpPr>
        <p:spPr>
          <a:xfrm>
            <a:off x="23853" y="695224"/>
            <a:ext cx="6979024" cy="372444"/>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800" dirty="0">
                <a:solidFill>
                  <a:schemeClr val="accent5">
                    <a:lumMod val="75000"/>
                  </a:schemeClr>
                </a:solidFill>
                <a:latin typeface="Century Gothic" panose="020B0502020202020204" pitchFamily="34" charset="0"/>
              </a:rPr>
              <a:t>Action 1: </a:t>
            </a:r>
            <a:endParaRPr lang="en-US" sz="1800" b="1" dirty="0">
              <a:solidFill>
                <a:schemeClr val="accent5">
                  <a:lumMod val="75000"/>
                </a:schemeClr>
              </a:solidFill>
              <a:latin typeface="Century Gothic" panose="020B0502020202020204" pitchFamily="34" charset="0"/>
              <a:ea typeface="Montserrat Light" charset="0"/>
              <a:cs typeface="Montserrat Light" charset="0"/>
            </a:endParaRPr>
          </a:p>
        </p:txBody>
      </p:sp>
      <p:graphicFrame>
        <p:nvGraphicFramePr>
          <p:cNvPr id="8" name="Table 7">
            <a:extLst>
              <a:ext uri="{FF2B5EF4-FFF2-40B4-BE49-F238E27FC236}">
                <a16:creationId xmlns:a16="http://schemas.microsoft.com/office/drawing/2014/main" id="{21638F6C-F830-5535-306C-B08908B54B92}"/>
              </a:ext>
            </a:extLst>
          </p:cNvPr>
          <p:cNvGraphicFramePr>
            <a:graphicFrameLocks noGrp="1"/>
          </p:cNvGraphicFramePr>
          <p:nvPr>
            <p:extLst>
              <p:ext uri="{D42A27DB-BD31-4B8C-83A1-F6EECF244321}">
                <p14:modId xmlns:p14="http://schemas.microsoft.com/office/powerpoint/2010/main" val="1779510689"/>
              </p:ext>
            </p:extLst>
          </p:nvPr>
        </p:nvGraphicFramePr>
        <p:xfrm>
          <a:off x="130335" y="2909978"/>
          <a:ext cx="11934705" cy="1188720"/>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18872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kern="1200" dirty="0">
                          <a:solidFill>
                            <a:schemeClr val="tx1"/>
                          </a:solidFill>
                          <a:effectLst/>
                          <a:latin typeface="Century Gothic" panose="020B0502020202020204" pitchFamily="34" charset="0"/>
                          <a:ea typeface="+mn-ea"/>
                          <a:cs typeface="+mn-cs"/>
                        </a:rPr>
                        <a:t>Enter text</a:t>
                      </a:r>
                    </a:p>
                    <a:p>
                      <a:pPr algn="l" fontAlgn="ctr"/>
                      <a:endParaRPr lang="en-US" sz="1400" b="0" i="0" u="none" strike="noStrike" dirty="0">
                        <a:solidFill>
                          <a:schemeClr val="tx1"/>
                        </a:solidFill>
                        <a:effectLst/>
                        <a:latin typeface="Century Gothic" panose="020B0502020202020204" pitchFamily="34" charset="0"/>
                      </a:endParaRPr>
                    </a:p>
                  </a:txBody>
                  <a:tcPr marT="91440" marB="9144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0EA88">
                        <a:alpha val="69804"/>
                      </a:srgbClr>
                    </a:solidFill>
                  </a:tcPr>
                </a:tc>
                <a:extLst>
                  <a:ext uri="{0D108BD9-81ED-4DB2-BD59-A6C34878D82A}">
                    <a16:rowId xmlns:a16="http://schemas.microsoft.com/office/drawing/2014/main" val="2352727133"/>
                  </a:ext>
                </a:extLst>
              </a:tr>
            </a:tbl>
          </a:graphicData>
        </a:graphic>
      </p:graphicFrame>
      <p:sp>
        <p:nvSpPr>
          <p:cNvPr id="9" name="Subtitle 2">
            <a:extLst>
              <a:ext uri="{FF2B5EF4-FFF2-40B4-BE49-F238E27FC236}">
                <a16:creationId xmlns:a16="http://schemas.microsoft.com/office/drawing/2014/main" id="{095DDB0B-AD41-89EF-C1B0-EB381B29387E}"/>
              </a:ext>
            </a:extLst>
          </p:cNvPr>
          <p:cNvSpPr txBox="1">
            <a:spLocks/>
          </p:cNvSpPr>
          <p:nvPr/>
        </p:nvSpPr>
        <p:spPr>
          <a:xfrm>
            <a:off x="23853" y="2536351"/>
            <a:ext cx="6979024" cy="372444"/>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800" dirty="0">
                <a:solidFill>
                  <a:schemeClr val="accent5">
                    <a:lumMod val="75000"/>
                  </a:schemeClr>
                </a:solidFill>
                <a:latin typeface="Century Gothic" panose="020B0502020202020204" pitchFamily="34" charset="0"/>
              </a:rPr>
              <a:t>Action 2: </a:t>
            </a:r>
            <a:endParaRPr lang="en-US" sz="1800" b="1" dirty="0">
              <a:solidFill>
                <a:schemeClr val="accent5">
                  <a:lumMod val="75000"/>
                </a:schemeClr>
              </a:solidFill>
              <a:latin typeface="Century Gothic" panose="020B0502020202020204" pitchFamily="34" charset="0"/>
              <a:ea typeface="Montserrat Light" charset="0"/>
              <a:cs typeface="Montserrat Light" charset="0"/>
            </a:endParaRPr>
          </a:p>
        </p:txBody>
      </p:sp>
      <p:graphicFrame>
        <p:nvGraphicFramePr>
          <p:cNvPr id="14" name="Table 13">
            <a:extLst>
              <a:ext uri="{FF2B5EF4-FFF2-40B4-BE49-F238E27FC236}">
                <a16:creationId xmlns:a16="http://schemas.microsoft.com/office/drawing/2014/main" id="{3B5E615A-54B2-D6FD-90DE-C5B88EFDE882}"/>
              </a:ext>
            </a:extLst>
          </p:cNvPr>
          <p:cNvGraphicFramePr>
            <a:graphicFrameLocks noGrp="1"/>
          </p:cNvGraphicFramePr>
          <p:nvPr>
            <p:extLst>
              <p:ext uri="{D42A27DB-BD31-4B8C-83A1-F6EECF244321}">
                <p14:modId xmlns:p14="http://schemas.microsoft.com/office/powerpoint/2010/main" val="1673904403"/>
              </p:ext>
            </p:extLst>
          </p:nvPr>
        </p:nvGraphicFramePr>
        <p:xfrm>
          <a:off x="130335" y="4756678"/>
          <a:ext cx="11934705" cy="1188720"/>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18872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kern="1200" dirty="0">
                          <a:solidFill>
                            <a:schemeClr val="tx1"/>
                          </a:solidFill>
                          <a:effectLst/>
                          <a:latin typeface="Century Gothic" panose="020B0502020202020204" pitchFamily="34" charset="0"/>
                          <a:ea typeface="+mn-ea"/>
                          <a:cs typeface="+mn-cs"/>
                        </a:rPr>
                        <a:t>Enter text</a:t>
                      </a:r>
                    </a:p>
                    <a:p>
                      <a:pPr algn="l" fontAlgn="ctr"/>
                      <a:endParaRPr lang="en-US" sz="1400" b="0" i="0" u="none" strike="noStrike" dirty="0">
                        <a:solidFill>
                          <a:schemeClr val="tx1"/>
                        </a:solidFill>
                        <a:effectLst/>
                        <a:latin typeface="Century Gothic" panose="020B0502020202020204" pitchFamily="34" charset="0"/>
                      </a:endParaRPr>
                    </a:p>
                  </a:txBody>
                  <a:tcPr marT="91440" marB="9144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FFD966">
                        <a:alpha val="69804"/>
                      </a:srgbClr>
                    </a:solidFill>
                  </a:tcPr>
                </a:tc>
                <a:extLst>
                  <a:ext uri="{0D108BD9-81ED-4DB2-BD59-A6C34878D82A}">
                    <a16:rowId xmlns:a16="http://schemas.microsoft.com/office/drawing/2014/main" val="2352727133"/>
                  </a:ext>
                </a:extLst>
              </a:tr>
            </a:tbl>
          </a:graphicData>
        </a:graphic>
      </p:graphicFrame>
      <p:sp>
        <p:nvSpPr>
          <p:cNvPr id="15" name="Subtitle 2">
            <a:extLst>
              <a:ext uri="{FF2B5EF4-FFF2-40B4-BE49-F238E27FC236}">
                <a16:creationId xmlns:a16="http://schemas.microsoft.com/office/drawing/2014/main" id="{EA9662F1-E6A4-9BC2-1CFD-6CEBFDBC74E6}"/>
              </a:ext>
            </a:extLst>
          </p:cNvPr>
          <p:cNvSpPr txBox="1">
            <a:spLocks/>
          </p:cNvSpPr>
          <p:nvPr/>
        </p:nvSpPr>
        <p:spPr>
          <a:xfrm>
            <a:off x="23853" y="4384234"/>
            <a:ext cx="6979024" cy="372444"/>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800" dirty="0">
                <a:solidFill>
                  <a:schemeClr val="accent5">
                    <a:lumMod val="75000"/>
                  </a:schemeClr>
                </a:solidFill>
                <a:latin typeface="Century Gothic" panose="020B0502020202020204" pitchFamily="34" charset="0"/>
              </a:rPr>
              <a:t>Action 3: </a:t>
            </a:r>
            <a:endParaRPr lang="en-US" sz="1800" b="1" dirty="0">
              <a:solidFill>
                <a:schemeClr val="accent5">
                  <a:lumMod val="75000"/>
                </a:schemeClr>
              </a:solidFill>
              <a:latin typeface="Century Gothic" panose="020B0502020202020204" pitchFamily="34" charset="0"/>
              <a:ea typeface="Montserrat Light" charset="0"/>
              <a:cs typeface="Montserrat Light" charset="0"/>
            </a:endParaRPr>
          </a:p>
        </p:txBody>
      </p:sp>
    </p:spTree>
    <p:extLst>
      <p:ext uri="{BB962C8B-B14F-4D97-AF65-F5344CB8AC3E}">
        <p14:creationId xmlns:p14="http://schemas.microsoft.com/office/powerpoint/2010/main" val="8151855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FUTURE PROJECTS</a:t>
            </a:r>
          </a:p>
        </p:txBody>
      </p:sp>
      <p:graphicFrame>
        <p:nvGraphicFramePr>
          <p:cNvPr id="2" name="Table 1">
            <a:extLst>
              <a:ext uri="{FF2B5EF4-FFF2-40B4-BE49-F238E27FC236}">
                <a16:creationId xmlns:a16="http://schemas.microsoft.com/office/drawing/2014/main" id="{6405B2A1-3B35-6842-A3FF-449F34AC30DC}"/>
              </a:ext>
            </a:extLst>
          </p:cNvPr>
          <p:cNvGraphicFramePr>
            <a:graphicFrameLocks noGrp="1"/>
          </p:cNvGraphicFramePr>
          <p:nvPr>
            <p:extLst>
              <p:ext uri="{D42A27DB-BD31-4B8C-83A1-F6EECF244321}">
                <p14:modId xmlns:p14="http://schemas.microsoft.com/office/powerpoint/2010/main" val="274967915"/>
              </p:ext>
            </p:extLst>
          </p:nvPr>
        </p:nvGraphicFramePr>
        <p:xfrm>
          <a:off x="309283" y="826526"/>
          <a:ext cx="11551022" cy="5197753"/>
        </p:xfrm>
        <a:graphic>
          <a:graphicData uri="http://schemas.openxmlformats.org/drawingml/2006/table">
            <a:tbl>
              <a:tblPr firstRow="1" firstCol="1" bandRow="1">
                <a:tableStyleId>{5C22544A-7EE6-4342-B048-85BDC9FD1C3A}</a:tableStyleId>
              </a:tblPr>
              <a:tblGrid>
                <a:gridCol w="1188319">
                  <a:extLst>
                    <a:ext uri="{9D8B030D-6E8A-4147-A177-3AD203B41FA5}">
                      <a16:colId xmlns:a16="http://schemas.microsoft.com/office/drawing/2014/main" val="1751728916"/>
                    </a:ext>
                  </a:extLst>
                </a:gridCol>
                <a:gridCol w="6113433">
                  <a:extLst>
                    <a:ext uri="{9D8B030D-6E8A-4147-A177-3AD203B41FA5}">
                      <a16:colId xmlns:a16="http://schemas.microsoft.com/office/drawing/2014/main" val="519892843"/>
                    </a:ext>
                  </a:extLst>
                </a:gridCol>
                <a:gridCol w="4249270">
                  <a:extLst>
                    <a:ext uri="{9D8B030D-6E8A-4147-A177-3AD203B41FA5}">
                      <a16:colId xmlns:a16="http://schemas.microsoft.com/office/drawing/2014/main" val="991320638"/>
                    </a:ext>
                  </a:extLst>
                </a:gridCol>
              </a:tblGrid>
              <a:tr h="343913">
                <a:tc>
                  <a:txBody>
                    <a:bodyPr/>
                    <a:lstStyle/>
                    <a:p>
                      <a:pPr marL="0" marR="0" algn="ctr">
                        <a:lnSpc>
                          <a:spcPct val="107000"/>
                        </a:lnSpc>
                        <a:spcBef>
                          <a:spcPts val="0"/>
                        </a:spcBef>
                        <a:spcAft>
                          <a:spcPts val="0"/>
                        </a:spcAft>
                      </a:pPr>
                      <a:r>
                        <a:rPr lang="en-US" sz="1200" dirty="0">
                          <a:solidFill>
                            <a:schemeClr val="tx1"/>
                          </a:solidFill>
                          <a:effectLst/>
                          <a:latin typeface="Century Gothic" panose="020B0502020202020204" pitchFamily="34" charset="0"/>
                        </a:rPr>
                        <a:t>DATE</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rPr>
                        <a:t> IDEA</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rPr>
                        <a:t>COMMENTS</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66968507"/>
                  </a:ext>
                </a:extLst>
              </a:tr>
              <a:tr h="485384">
                <a:tc>
                  <a:txBody>
                    <a:bodyPr/>
                    <a:lstStyle/>
                    <a:p>
                      <a:pPr marL="0" marR="0" algn="ctr">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42747843"/>
                  </a:ext>
                </a:extLst>
              </a:tr>
              <a:tr h="485384">
                <a:tc>
                  <a:txBody>
                    <a:bodyPr/>
                    <a:lstStyle/>
                    <a:p>
                      <a:pPr marL="0" marR="0" algn="ctr">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40220592"/>
                  </a:ext>
                </a:extLst>
              </a:tr>
              <a:tr h="485384">
                <a:tc>
                  <a:txBody>
                    <a:bodyPr/>
                    <a:lstStyle/>
                    <a:p>
                      <a:pPr marL="0" marR="0" algn="ctr">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32247916"/>
                  </a:ext>
                </a:extLst>
              </a:tr>
              <a:tr h="485384">
                <a:tc>
                  <a:txBody>
                    <a:bodyPr/>
                    <a:lstStyle/>
                    <a:p>
                      <a:pPr marL="0" marR="0" algn="ctr">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88029311"/>
                  </a:ext>
                </a:extLst>
              </a:tr>
              <a:tr h="485384">
                <a:tc>
                  <a:txBody>
                    <a:bodyPr/>
                    <a:lstStyle/>
                    <a:p>
                      <a:pPr marL="0" marR="0" algn="ctr">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49972066"/>
                  </a:ext>
                </a:extLst>
              </a:tr>
              <a:tr h="485384">
                <a:tc>
                  <a:txBody>
                    <a:bodyPr/>
                    <a:lstStyle/>
                    <a:p>
                      <a:pPr marL="0" marR="0" algn="ctr">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72173951"/>
                  </a:ext>
                </a:extLst>
              </a:tr>
              <a:tr h="485384">
                <a:tc>
                  <a:txBody>
                    <a:bodyPr/>
                    <a:lstStyle/>
                    <a:p>
                      <a:pPr marL="0" marR="0" algn="ctr">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1519413"/>
                  </a:ext>
                </a:extLst>
              </a:tr>
              <a:tr h="485384">
                <a:tc>
                  <a:txBody>
                    <a:bodyPr/>
                    <a:lstStyle/>
                    <a:p>
                      <a:pPr marL="0" marR="0" algn="ctr">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95507826"/>
                  </a:ext>
                </a:extLst>
              </a:tr>
              <a:tr h="485384">
                <a:tc>
                  <a:txBody>
                    <a:bodyPr/>
                    <a:lstStyle/>
                    <a:p>
                      <a:pPr marL="0" marR="0" algn="ctr">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21130702"/>
                  </a:ext>
                </a:extLst>
              </a:tr>
              <a:tr h="485384">
                <a:tc>
                  <a:txBody>
                    <a:bodyPr/>
                    <a:lstStyle/>
                    <a:p>
                      <a:pPr marL="0" marR="0" algn="ctr">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rPr>
                        <a:t> </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5345235"/>
                  </a:ext>
                </a:extLst>
              </a:tr>
            </a:tbl>
          </a:graphicData>
        </a:graphic>
      </p:graphicFrame>
      <p:sp>
        <p:nvSpPr>
          <p:cNvPr id="9" name="Subtitle 2">
            <a:extLst>
              <a:ext uri="{FF2B5EF4-FFF2-40B4-BE49-F238E27FC236}">
                <a16:creationId xmlns:a16="http://schemas.microsoft.com/office/drawing/2014/main" id="{5AF3EB91-7FA8-9D49-A942-6DA98C514293}"/>
              </a:ext>
            </a:extLst>
          </p:cNvPr>
          <p:cNvSpPr txBox="1">
            <a:spLocks/>
          </p:cNvSpPr>
          <p:nvPr/>
        </p:nvSpPr>
        <p:spPr>
          <a:xfrm>
            <a:off x="212111" y="470508"/>
            <a:ext cx="6979024" cy="37616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r>
              <a:rPr lang="en-US" sz="1600" dirty="0">
                <a:solidFill>
                  <a:schemeClr val="accent5">
                    <a:lumMod val="75000"/>
                  </a:schemeClr>
                </a:solidFill>
                <a:latin typeface="Century Gothic" panose="020B0502020202020204" pitchFamily="34" charset="0"/>
              </a:rPr>
              <a:t>RECOMMENDATIONS FOR FUTURE PROJECTS</a:t>
            </a:r>
          </a:p>
        </p:txBody>
      </p:sp>
      <p:sp>
        <p:nvSpPr>
          <p:cNvPr id="3" name="TextBox 2">
            <a:extLst>
              <a:ext uri="{FF2B5EF4-FFF2-40B4-BE49-F238E27FC236}">
                <a16:creationId xmlns:a16="http://schemas.microsoft.com/office/drawing/2014/main" id="{E709F6FA-2553-2401-D9DA-D8B61B1DC9A6}"/>
              </a:ext>
            </a:extLst>
          </p:cNvPr>
          <p:cNvSpPr txBox="1"/>
          <p:nvPr/>
        </p:nvSpPr>
        <p:spPr>
          <a:xfrm>
            <a:off x="0" y="34542"/>
            <a:ext cx="3042821"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10. FUTURE PROJECTS</a:t>
            </a:r>
          </a:p>
        </p:txBody>
      </p:sp>
      <p:sp>
        <p:nvSpPr>
          <p:cNvPr id="4" name="Rectangle 7">
            <a:extLst>
              <a:ext uri="{FF2B5EF4-FFF2-40B4-BE49-F238E27FC236}">
                <a16:creationId xmlns:a16="http://schemas.microsoft.com/office/drawing/2014/main" id="{B2B7C4F5-3BE4-F220-B825-8263229D1F7C}"/>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5" name="Parallelogram 4">
            <a:extLst>
              <a:ext uri="{FF2B5EF4-FFF2-40B4-BE49-F238E27FC236}">
                <a16:creationId xmlns:a16="http://schemas.microsoft.com/office/drawing/2014/main" id="{2CB3E86B-5B9F-15E9-46C7-FF7D578EE0A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B0DAE0D0-9B32-7FFA-20B7-1C82515B0CD7}"/>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FUTURE PROJECTS</a:t>
            </a:r>
          </a:p>
        </p:txBody>
      </p:sp>
    </p:spTree>
    <p:extLst>
      <p:ext uri="{BB962C8B-B14F-4D97-AF65-F5344CB8AC3E}">
        <p14:creationId xmlns:p14="http://schemas.microsoft.com/office/powerpoint/2010/main" val="24866435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hape&#10;&#10;Description automatically generated">
            <a:extLst>
              <a:ext uri="{FF2B5EF4-FFF2-40B4-BE49-F238E27FC236}">
                <a16:creationId xmlns:a16="http://schemas.microsoft.com/office/drawing/2014/main" id="{B33C39DA-FCE4-DC08-7FA9-AABA704C25A9}"/>
              </a:ext>
            </a:extLst>
          </p:cNvPr>
          <p:cNvPicPr>
            <a:picLocks noChangeAspect="1"/>
          </p:cNvPicPr>
          <p:nvPr/>
        </p:nvPicPr>
        <p:blipFill>
          <a:blip r:embed="rId3">
            <a:duotone>
              <a:prstClr val="black"/>
              <a:schemeClr val="accent5">
                <a:tint val="45000"/>
                <a:satMod val="400000"/>
              </a:schemeClr>
            </a:duotone>
            <a:alphaModFix amt="35000"/>
          </a:blip>
          <a:stretch>
            <a:fillRect/>
          </a:stretch>
        </p:blipFill>
        <p:spPr>
          <a:xfrm>
            <a:off x="7107105" y="255512"/>
            <a:ext cx="4997547" cy="6042008"/>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485263" y="2458632"/>
            <a:ext cx="11221474" cy="923330"/>
          </a:xfrm>
          <a:prstGeom prst="rect">
            <a:avLst/>
          </a:prstGeom>
          <a:noFill/>
        </p:spPr>
        <p:txBody>
          <a:bodyPr wrap="square" rtlCol="0">
            <a:spAutoFit/>
          </a:bodyPr>
          <a:lstStyle/>
          <a:p>
            <a:r>
              <a:rPr lang="en-US" sz="5400" dirty="0">
                <a:solidFill>
                  <a:schemeClr val="accent5">
                    <a:lumMod val="75000"/>
                  </a:schemeClr>
                </a:solidFill>
                <a:latin typeface="Century Gothic" panose="020B0502020202020204" pitchFamily="34" charset="0"/>
              </a:rPr>
              <a:t>PROJECT NAME</a:t>
            </a:r>
          </a:p>
        </p:txBody>
      </p:sp>
      <p:sp>
        <p:nvSpPr>
          <p:cNvPr id="9" name="TextBox 8">
            <a:extLst>
              <a:ext uri="{FF2B5EF4-FFF2-40B4-BE49-F238E27FC236}">
                <a16:creationId xmlns:a16="http://schemas.microsoft.com/office/drawing/2014/main" id="{BE98E647-E4C9-4B4B-888B-2F662C468983}"/>
              </a:ext>
            </a:extLst>
          </p:cNvPr>
          <p:cNvSpPr txBox="1"/>
          <p:nvPr/>
        </p:nvSpPr>
        <p:spPr>
          <a:xfrm>
            <a:off x="370017" y="4743418"/>
            <a:ext cx="8138087" cy="1384995"/>
          </a:xfrm>
          <a:prstGeom prst="rect">
            <a:avLst/>
          </a:prstGeom>
          <a:noFill/>
        </p:spPr>
        <p:txBody>
          <a:bodyPr wrap="square" rtlCol="0">
            <a:spAutoFit/>
          </a:bodyPr>
          <a:lstStyle/>
          <a:p>
            <a:r>
              <a:rPr lang="en-US" sz="1400" dirty="0">
                <a:solidFill>
                  <a:schemeClr val="accent5">
                    <a:lumMod val="75000"/>
                  </a:schemeClr>
                </a:solidFill>
                <a:latin typeface="Century Gothic" panose="020B0502020202020204" pitchFamily="34" charset="0"/>
              </a:rPr>
              <a:t>Project ID:  000000</a:t>
            </a:r>
          </a:p>
          <a:p>
            <a:endParaRPr lang="en-US" sz="1400" dirty="0">
              <a:solidFill>
                <a:schemeClr val="accent5">
                  <a:lumMod val="75000"/>
                </a:schemeClr>
              </a:solidFill>
              <a:latin typeface="Century Gothic" panose="020B0502020202020204" pitchFamily="34" charset="0"/>
            </a:endParaRPr>
          </a:p>
          <a:p>
            <a:r>
              <a:rPr lang="en-US" sz="1400" dirty="0">
                <a:solidFill>
                  <a:schemeClr val="accent5">
                    <a:lumMod val="75000"/>
                  </a:schemeClr>
                </a:solidFill>
                <a:latin typeface="Century Gothic" panose="020B0502020202020204" pitchFamily="34" charset="0"/>
              </a:rPr>
              <a:t>Date: 00/00/0000</a:t>
            </a:r>
          </a:p>
          <a:p>
            <a:endParaRPr lang="en-US" sz="1400" dirty="0">
              <a:solidFill>
                <a:schemeClr val="accent5">
                  <a:lumMod val="75000"/>
                </a:schemeClr>
              </a:solidFill>
              <a:latin typeface="Century Gothic" panose="020B0502020202020204" pitchFamily="34" charset="0"/>
            </a:endParaRPr>
          </a:p>
          <a:p>
            <a:r>
              <a:rPr lang="en-US" sz="1400" dirty="0">
                <a:solidFill>
                  <a:schemeClr val="accent5">
                    <a:lumMod val="75000"/>
                  </a:schemeClr>
                </a:solidFill>
                <a:latin typeface="Century Gothic" panose="020B0502020202020204" pitchFamily="34" charset="0"/>
              </a:rPr>
              <a:t> </a:t>
            </a:r>
          </a:p>
          <a:p>
            <a:r>
              <a:rPr lang="en-US" sz="1400" dirty="0">
                <a:solidFill>
                  <a:schemeClr val="accent5">
                    <a:lumMod val="75000"/>
                  </a:schemeClr>
                </a:solidFill>
                <a:latin typeface="Century Gothic" panose="020B0502020202020204" pitchFamily="34" charset="0"/>
              </a:rPr>
              <a:t>PROJECT MANAGER: </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485263" y="3527937"/>
            <a:ext cx="7418334" cy="0"/>
          </a:xfrm>
          <a:prstGeom prst="line">
            <a:avLst/>
          </a:prstGeom>
          <a:ln>
            <a:solidFill>
              <a:schemeClr val="accent1"/>
            </a:solidFill>
          </a:ln>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428991" y="1883730"/>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en-US" sz="4400" b="1" dirty="0">
                  <a:solidFill>
                    <a:schemeClr val="bg1"/>
                  </a:solidFill>
                  <a:latin typeface="Century Gothic" panose="020B0502020202020204" pitchFamily="34" charset="0"/>
                </a:rPr>
                <a:t>YOUR</a:t>
              </a:r>
            </a:p>
            <a:p>
              <a:pPr algn="ctr"/>
              <a:r>
                <a:rPr lang="en-US" sz="4400" b="1" dirty="0">
                  <a:solidFill>
                    <a:schemeClr val="bg1"/>
                  </a:solidFill>
                  <a:latin typeface="Century Gothic" panose="020B0502020202020204" pitchFamily="34" charset="0"/>
                </a:rPr>
                <a:t>LOGO</a:t>
              </a:r>
            </a:p>
          </p:txBody>
        </p:sp>
      </p:grpSp>
      <p:sp>
        <p:nvSpPr>
          <p:cNvPr id="4" name="Rectangle 7">
            <a:extLst>
              <a:ext uri="{FF2B5EF4-FFF2-40B4-BE49-F238E27FC236}">
                <a16:creationId xmlns:a16="http://schemas.microsoft.com/office/drawing/2014/main" id="{39B7D47E-7249-34D6-5670-9EA6FF51CD2D}"/>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5" name="Parallelogram 4">
            <a:extLst>
              <a:ext uri="{FF2B5EF4-FFF2-40B4-BE49-F238E27FC236}">
                <a16:creationId xmlns:a16="http://schemas.microsoft.com/office/drawing/2014/main" id="{07A3970A-3D1D-F8E7-BA72-2371BEA16743}"/>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26C71520-ADC6-9CDF-8BF5-5E2A287FE648}"/>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AGILE RETROSPECTIVE LESSONS LEARNED </a:t>
            </a:r>
          </a:p>
        </p:txBody>
      </p:sp>
      <p:sp>
        <p:nvSpPr>
          <p:cNvPr id="12" name="TextBox 11">
            <a:extLst>
              <a:ext uri="{FF2B5EF4-FFF2-40B4-BE49-F238E27FC236}">
                <a16:creationId xmlns:a16="http://schemas.microsoft.com/office/drawing/2014/main" id="{8733C5B9-D2A5-B94A-AB6B-CEA05D914A6A}"/>
              </a:ext>
            </a:extLst>
          </p:cNvPr>
          <p:cNvSpPr txBox="1"/>
          <p:nvPr/>
        </p:nvSpPr>
        <p:spPr>
          <a:xfrm>
            <a:off x="300447" y="253847"/>
            <a:ext cx="6950745" cy="1077218"/>
          </a:xfrm>
          <a:prstGeom prst="rect">
            <a:avLst/>
          </a:prstGeom>
          <a:noFill/>
        </p:spPr>
        <p:txBody>
          <a:bodyPr wrap="square" rtlCol="0">
            <a:spAutoFit/>
          </a:bodyPr>
          <a:lstStyle/>
          <a:p>
            <a:r>
              <a:rPr lang="en-US" sz="3200" b="1" dirty="0">
                <a:solidFill>
                  <a:srgbClr val="001033"/>
                </a:solidFill>
                <a:latin typeface="Century Gothic" panose="020B0502020202020204" pitchFamily="34" charset="0"/>
              </a:rPr>
              <a:t>Agile Retrospective Lessons Learned Presentation Template</a:t>
            </a:r>
          </a:p>
        </p:txBody>
      </p:sp>
    </p:spTree>
    <p:extLst>
      <p:ext uri="{BB962C8B-B14F-4D97-AF65-F5344CB8AC3E}">
        <p14:creationId xmlns:p14="http://schemas.microsoft.com/office/powerpoint/2010/main" val="1750150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0A025E0-E29A-BCF2-01AA-555992B3BA37}"/>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3" name="Rectangle 7">
            <a:extLst>
              <a:ext uri="{FF2B5EF4-FFF2-40B4-BE49-F238E27FC236}">
                <a16:creationId xmlns:a16="http://schemas.microsoft.com/office/drawing/2014/main" id="{098225FF-5737-6B07-FBA9-37C887790DC0}"/>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 name="Parallelogram 3">
            <a:extLst>
              <a:ext uri="{FF2B5EF4-FFF2-40B4-BE49-F238E27FC236}">
                <a16:creationId xmlns:a16="http://schemas.microsoft.com/office/drawing/2014/main" id="{1BF76093-3522-D6E2-8100-9E21B5488450}"/>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FC40375C-D18D-A8A5-B7CD-A187C7FC4D69}"/>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AGILE RETROSPECTIVE LESSONS LEARNED</a:t>
            </a:r>
            <a:r>
              <a:rPr lang="en-US" dirty="0">
                <a:solidFill>
                  <a:schemeClr val="bg1"/>
                </a:solidFill>
                <a:latin typeface="Century Gothic" panose="020B0502020202020204" pitchFamily="34" charset="0"/>
              </a:rPr>
              <a:t>   |   TABLE OF CONTENTS</a:t>
            </a:r>
            <a:endParaRPr lang="en-US" dirty="0">
              <a:solidFill>
                <a:schemeClr val="bg1"/>
              </a:solidFill>
              <a:latin typeface="Century Gothic" panose="020B0502020202020204" pitchFamily="34" charset="0"/>
              <a:ea typeface="Arial" charset="0"/>
              <a:cs typeface="Arial" charset="0"/>
            </a:endParaRPr>
          </a:p>
        </p:txBody>
      </p:sp>
      <p:graphicFrame>
        <p:nvGraphicFramePr>
          <p:cNvPr id="7" name="Table 6">
            <a:extLst>
              <a:ext uri="{FF2B5EF4-FFF2-40B4-BE49-F238E27FC236}">
                <a16:creationId xmlns:a16="http://schemas.microsoft.com/office/drawing/2014/main" id="{80DB461F-8197-0E6F-C480-165468CA00BA}"/>
              </a:ext>
            </a:extLst>
          </p:cNvPr>
          <p:cNvGraphicFramePr>
            <a:graphicFrameLocks noGrp="1"/>
          </p:cNvGraphicFramePr>
          <p:nvPr>
            <p:extLst>
              <p:ext uri="{D42A27DB-BD31-4B8C-83A1-F6EECF244321}">
                <p14:modId xmlns:p14="http://schemas.microsoft.com/office/powerpoint/2010/main" val="3935880522"/>
              </p:ext>
            </p:extLst>
          </p:nvPr>
        </p:nvGraphicFramePr>
        <p:xfrm>
          <a:off x="60960" y="1121966"/>
          <a:ext cx="12070080" cy="4614068"/>
        </p:xfrm>
        <a:graphic>
          <a:graphicData uri="http://schemas.openxmlformats.org/drawingml/2006/table">
            <a:tbl>
              <a:tblPr firstRow="1" bandRow="1"/>
              <a:tblGrid>
                <a:gridCol w="914400">
                  <a:extLst>
                    <a:ext uri="{9D8B030D-6E8A-4147-A177-3AD203B41FA5}">
                      <a16:colId xmlns:a16="http://schemas.microsoft.com/office/drawing/2014/main" val="3660002395"/>
                    </a:ext>
                  </a:extLst>
                </a:gridCol>
                <a:gridCol w="3108960">
                  <a:extLst>
                    <a:ext uri="{9D8B030D-6E8A-4147-A177-3AD203B41FA5}">
                      <a16:colId xmlns:a16="http://schemas.microsoft.com/office/drawing/2014/main" val="124096380"/>
                    </a:ext>
                  </a:extLst>
                </a:gridCol>
                <a:gridCol w="914400">
                  <a:extLst>
                    <a:ext uri="{9D8B030D-6E8A-4147-A177-3AD203B41FA5}">
                      <a16:colId xmlns:a16="http://schemas.microsoft.com/office/drawing/2014/main" val="2026685106"/>
                    </a:ext>
                  </a:extLst>
                </a:gridCol>
                <a:gridCol w="3108960">
                  <a:extLst>
                    <a:ext uri="{9D8B030D-6E8A-4147-A177-3AD203B41FA5}">
                      <a16:colId xmlns:a16="http://schemas.microsoft.com/office/drawing/2014/main" val="3468498434"/>
                    </a:ext>
                  </a:extLst>
                </a:gridCol>
                <a:gridCol w="914400">
                  <a:extLst>
                    <a:ext uri="{9D8B030D-6E8A-4147-A177-3AD203B41FA5}">
                      <a16:colId xmlns:a16="http://schemas.microsoft.com/office/drawing/2014/main" val="969005735"/>
                    </a:ext>
                  </a:extLst>
                </a:gridCol>
                <a:gridCol w="3108960">
                  <a:extLst>
                    <a:ext uri="{9D8B030D-6E8A-4147-A177-3AD203B41FA5}">
                      <a16:colId xmlns:a16="http://schemas.microsoft.com/office/drawing/2014/main" val="273586966"/>
                    </a:ext>
                  </a:extLst>
                </a:gridCol>
              </a:tblGrid>
              <a:tr h="1153517">
                <a:tc>
                  <a:txBody>
                    <a:bodyPr/>
                    <a:lstStyle>
                      <a:lvl1pPr marL="0" algn="l" defTabSz="914400" rtl="0" eaLnBrk="1" latinLnBrk="0" hangingPunct="1">
                        <a:defRPr sz="1800" b="1" kern="1200">
                          <a:solidFill>
                            <a:schemeClr val="lt1"/>
                          </a:solidFill>
                          <a:latin typeface="Aptos" panose="02110004020202020204"/>
                        </a:defRPr>
                      </a:lvl1pPr>
                      <a:lvl2pPr marL="457200" algn="l" defTabSz="914400" rtl="0" eaLnBrk="1" latinLnBrk="0" hangingPunct="1">
                        <a:defRPr sz="1800" b="1" kern="1200">
                          <a:solidFill>
                            <a:schemeClr val="lt1"/>
                          </a:solidFill>
                          <a:latin typeface="Aptos" panose="02110004020202020204"/>
                        </a:defRPr>
                      </a:lvl2pPr>
                      <a:lvl3pPr marL="914400" algn="l" defTabSz="914400" rtl="0" eaLnBrk="1" latinLnBrk="0" hangingPunct="1">
                        <a:defRPr sz="1800" b="1" kern="1200">
                          <a:solidFill>
                            <a:schemeClr val="lt1"/>
                          </a:solidFill>
                          <a:latin typeface="Aptos" panose="02110004020202020204"/>
                        </a:defRPr>
                      </a:lvl3pPr>
                      <a:lvl4pPr marL="1371600" algn="l" defTabSz="914400" rtl="0" eaLnBrk="1" latinLnBrk="0" hangingPunct="1">
                        <a:defRPr sz="1800" b="1" kern="1200">
                          <a:solidFill>
                            <a:schemeClr val="lt1"/>
                          </a:solidFill>
                          <a:latin typeface="Aptos" panose="02110004020202020204"/>
                        </a:defRPr>
                      </a:lvl4pPr>
                      <a:lvl5pPr marL="1828800" algn="l" defTabSz="914400" rtl="0" eaLnBrk="1" latinLnBrk="0" hangingPunct="1">
                        <a:defRPr sz="1800" b="1" kern="1200">
                          <a:solidFill>
                            <a:schemeClr val="lt1"/>
                          </a:solidFill>
                          <a:latin typeface="Aptos" panose="02110004020202020204"/>
                        </a:defRPr>
                      </a:lvl5pPr>
                      <a:lvl6pPr marL="2286000" algn="l" defTabSz="914400" rtl="0" eaLnBrk="1" latinLnBrk="0" hangingPunct="1">
                        <a:defRPr sz="1800" b="1" kern="1200">
                          <a:solidFill>
                            <a:schemeClr val="lt1"/>
                          </a:solidFill>
                          <a:latin typeface="Aptos" panose="02110004020202020204"/>
                        </a:defRPr>
                      </a:lvl6pPr>
                      <a:lvl7pPr marL="2743200" algn="l" defTabSz="914400" rtl="0" eaLnBrk="1" latinLnBrk="0" hangingPunct="1">
                        <a:defRPr sz="1800" b="1" kern="1200">
                          <a:solidFill>
                            <a:schemeClr val="lt1"/>
                          </a:solidFill>
                          <a:latin typeface="Aptos" panose="02110004020202020204"/>
                        </a:defRPr>
                      </a:lvl7pPr>
                      <a:lvl8pPr marL="3200400" algn="l" defTabSz="914400" rtl="0" eaLnBrk="1" latinLnBrk="0" hangingPunct="1">
                        <a:defRPr sz="1800" b="1" kern="1200">
                          <a:solidFill>
                            <a:schemeClr val="lt1"/>
                          </a:solidFill>
                          <a:latin typeface="Aptos" panose="02110004020202020204"/>
                        </a:defRPr>
                      </a:lvl8pPr>
                      <a:lvl9pPr marL="3657600" algn="l" defTabSz="914400" rtl="0" eaLnBrk="1" latinLnBrk="0" hangingPunct="1">
                        <a:defRPr sz="1800" b="1" kern="1200">
                          <a:solidFill>
                            <a:schemeClr val="lt1"/>
                          </a:solidFill>
                          <a:latin typeface="Aptos" panose="02110004020202020204"/>
                        </a:defRPr>
                      </a:lvl9pPr>
                    </a:lstStyle>
                    <a:p>
                      <a:pPr algn="ctr"/>
                      <a:r>
                        <a:rPr lang="en-US" sz="4800" b="0" dirty="0">
                          <a:solidFill>
                            <a:schemeClr val="accent5">
                              <a:lumMod val="75000"/>
                            </a:schemeClr>
                          </a:solidFill>
                          <a:latin typeface="Century Gothic" panose="020B0502020202020204" pitchFamily="34" charset="0"/>
                        </a:rPr>
                        <a:t>1</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Aptos" panose="02110004020202020204"/>
                        </a:defRPr>
                      </a:lvl1pPr>
                      <a:lvl2pPr marL="457200" algn="l" defTabSz="914400" rtl="0" eaLnBrk="1" latinLnBrk="0" hangingPunct="1">
                        <a:defRPr sz="1800" b="1" kern="1200">
                          <a:solidFill>
                            <a:schemeClr val="lt1"/>
                          </a:solidFill>
                          <a:latin typeface="Aptos" panose="02110004020202020204"/>
                        </a:defRPr>
                      </a:lvl2pPr>
                      <a:lvl3pPr marL="914400" algn="l" defTabSz="914400" rtl="0" eaLnBrk="1" latinLnBrk="0" hangingPunct="1">
                        <a:defRPr sz="1800" b="1" kern="1200">
                          <a:solidFill>
                            <a:schemeClr val="lt1"/>
                          </a:solidFill>
                          <a:latin typeface="Aptos" panose="02110004020202020204"/>
                        </a:defRPr>
                      </a:lvl3pPr>
                      <a:lvl4pPr marL="1371600" algn="l" defTabSz="914400" rtl="0" eaLnBrk="1" latinLnBrk="0" hangingPunct="1">
                        <a:defRPr sz="1800" b="1" kern="1200">
                          <a:solidFill>
                            <a:schemeClr val="lt1"/>
                          </a:solidFill>
                          <a:latin typeface="Aptos" panose="02110004020202020204"/>
                        </a:defRPr>
                      </a:lvl4pPr>
                      <a:lvl5pPr marL="1828800" algn="l" defTabSz="914400" rtl="0" eaLnBrk="1" latinLnBrk="0" hangingPunct="1">
                        <a:defRPr sz="1800" b="1" kern="1200">
                          <a:solidFill>
                            <a:schemeClr val="lt1"/>
                          </a:solidFill>
                          <a:latin typeface="Aptos" panose="02110004020202020204"/>
                        </a:defRPr>
                      </a:lvl5pPr>
                      <a:lvl6pPr marL="2286000" algn="l" defTabSz="914400" rtl="0" eaLnBrk="1" latinLnBrk="0" hangingPunct="1">
                        <a:defRPr sz="1800" b="1" kern="1200">
                          <a:solidFill>
                            <a:schemeClr val="lt1"/>
                          </a:solidFill>
                          <a:latin typeface="Aptos" panose="02110004020202020204"/>
                        </a:defRPr>
                      </a:lvl6pPr>
                      <a:lvl7pPr marL="2743200" algn="l" defTabSz="914400" rtl="0" eaLnBrk="1" latinLnBrk="0" hangingPunct="1">
                        <a:defRPr sz="1800" b="1" kern="1200">
                          <a:solidFill>
                            <a:schemeClr val="lt1"/>
                          </a:solidFill>
                          <a:latin typeface="Aptos" panose="02110004020202020204"/>
                        </a:defRPr>
                      </a:lvl7pPr>
                      <a:lvl8pPr marL="3200400" algn="l" defTabSz="914400" rtl="0" eaLnBrk="1" latinLnBrk="0" hangingPunct="1">
                        <a:defRPr sz="1800" b="1" kern="1200">
                          <a:solidFill>
                            <a:schemeClr val="lt1"/>
                          </a:solidFill>
                          <a:latin typeface="Aptos" panose="02110004020202020204"/>
                        </a:defRPr>
                      </a:lvl8pPr>
                      <a:lvl9pPr marL="3657600" algn="l" defTabSz="914400" rtl="0" eaLnBrk="1" latinLnBrk="0" hangingPunct="1">
                        <a:defRPr sz="1800" b="1" kern="1200">
                          <a:solidFill>
                            <a:schemeClr val="lt1"/>
                          </a:solidFill>
                          <a:latin typeface="Aptos" panose="0211000402020202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5B9BD5">
                              <a:lumMod val="75000"/>
                            </a:srgbClr>
                          </a:solidFill>
                          <a:effectLst/>
                          <a:uLnTx/>
                          <a:uFillTx/>
                          <a:latin typeface="Century Gothic" panose="020B0502020202020204" pitchFamily="34" charset="0"/>
                          <a:ea typeface="Montserrat Bold" charset="0"/>
                          <a:cs typeface="Montserrat Bold" charset="0"/>
                        </a:rPr>
                        <a:t>EVALUATING PERFORMANCE: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5B9BD5">
                              <a:lumMod val="75000"/>
                            </a:srgbClr>
                          </a:solidFill>
                          <a:effectLst/>
                          <a:uLnTx/>
                          <a:uFillTx/>
                          <a:latin typeface="Century Gothic" panose="020B0502020202020204" pitchFamily="34" charset="0"/>
                          <a:ea typeface="Montserrat Bold" charset="0"/>
                          <a:cs typeface="Montserrat Bold" charset="0"/>
                        </a:rPr>
                        <a:t>GOALS</a:t>
                      </a:r>
                    </a:p>
                    <a:p>
                      <a:pPr marL="0" marR="0" lvl="0" indent="0" algn="l" defTabSz="914400" rtl="0" eaLnBrk="1" fontAlgn="auto" latinLnBrk="0" hangingPunct="1">
                        <a:lnSpc>
                          <a:spcPts val="2150"/>
                        </a:lnSpc>
                        <a:spcBef>
                          <a:spcPts val="0"/>
                        </a:spcBef>
                        <a:spcAft>
                          <a:spcPts val="0"/>
                        </a:spcAft>
                        <a:buClrTx/>
                        <a:buSzTx/>
                        <a:buFontTx/>
                        <a:buNone/>
                        <a:tabLst/>
                        <a:defRPr/>
                      </a:pPr>
                      <a:r>
                        <a:rPr kumimoji="0" lang="en-US" sz="1350" b="0" i="0" u="none" strike="noStrike" kern="1200" cap="none" spc="0" normalizeH="0" baseline="0" noProof="0" dirty="0">
                          <a:ln>
                            <a:noFill/>
                          </a:ln>
                          <a:solidFill>
                            <a:prstClr val="black"/>
                          </a:solidFill>
                          <a:effectLst/>
                          <a:uLnTx/>
                          <a:uFillTx/>
                          <a:latin typeface="Century Gothic" panose="020B0502020202020204" pitchFamily="34" charset="0"/>
                          <a:ea typeface="Montserrat Light" charset="0"/>
                          <a:cs typeface="Montserrat Light" charset="0"/>
                        </a:rPr>
                        <a:t>Descriptive Text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Aptos" panose="02110004020202020204"/>
                        </a:defRPr>
                      </a:lvl1pPr>
                      <a:lvl2pPr marL="457200" algn="l" defTabSz="914400" rtl="0" eaLnBrk="1" latinLnBrk="0" hangingPunct="1">
                        <a:defRPr sz="1800" b="1" kern="1200">
                          <a:solidFill>
                            <a:schemeClr val="lt1"/>
                          </a:solidFill>
                          <a:latin typeface="Aptos" panose="02110004020202020204"/>
                        </a:defRPr>
                      </a:lvl2pPr>
                      <a:lvl3pPr marL="914400" algn="l" defTabSz="914400" rtl="0" eaLnBrk="1" latinLnBrk="0" hangingPunct="1">
                        <a:defRPr sz="1800" b="1" kern="1200">
                          <a:solidFill>
                            <a:schemeClr val="lt1"/>
                          </a:solidFill>
                          <a:latin typeface="Aptos" panose="02110004020202020204"/>
                        </a:defRPr>
                      </a:lvl3pPr>
                      <a:lvl4pPr marL="1371600" algn="l" defTabSz="914400" rtl="0" eaLnBrk="1" latinLnBrk="0" hangingPunct="1">
                        <a:defRPr sz="1800" b="1" kern="1200">
                          <a:solidFill>
                            <a:schemeClr val="lt1"/>
                          </a:solidFill>
                          <a:latin typeface="Aptos" panose="02110004020202020204"/>
                        </a:defRPr>
                      </a:lvl4pPr>
                      <a:lvl5pPr marL="1828800" algn="l" defTabSz="914400" rtl="0" eaLnBrk="1" latinLnBrk="0" hangingPunct="1">
                        <a:defRPr sz="1800" b="1" kern="1200">
                          <a:solidFill>
                            <a:schemeClr val="lt1"/>
                          </a:solidFill>
                          <a:latin typeface="Aptos" panose="02110004020202020204"/>
                        </a:defRPr>
                      </a:lvl5pPr>
                      <a:lvl6pPr marL="2286000" algn="l" defTabSz="914400" rtl="0" eaLnBrk="1" latinLnBrk="0" hangingPunct="1">
                        <a:defRPr sz="1800" b="1" kern="1200">
                          <a:solidFill>
                            <a:schemeClr val="lt1"/>
                          </a:solidFill>
                          <a:latin typeface="Aptos" panose="02110004020202020204"/>
                        </a:defRPr>
                      </a:lvl6pPr>
                      <a:lvl7pPr marL="2743200" algn="l" defTabSz="914400" rtl="0" eaLnBrk="1" latinLnBrk="0" hangingPunct="1">
                        <a:defRPr sz="1800" b="1" kern="1200">
                          <a:solidFill>
                            <a:schemeClr val="lt1"/>
                          </a:solidFill>
                          <a:latin typeface="Aptos" panose="02110004020202020204"/>
                        </a:defRPr>
                      </a:lvl7pPr>
                      <a:lvl8pPr marL="3200400" algn="l" defTabSz="914400" rtl="0" eaLnBrk="1" latinLnBrk="0" hangingPunct="1">
                        <a:defRPr sz="1800" b="1" kern="1200">
                          <a:solidFill>
                            <a:schemeClr val="lt1"/>
                          </a:solidFill>
                          <a:latin typeface="Aptos" panose="02110004020202020204"/>
                        </a:defRPr>
                      </a:lvl8pPr>
                      <a:lvl9pPr marL="3657600" algn="l" defTabSz="914400" rtl="0" eaLnBrk="1" latinLnBrk="0" hangingPunct="1">
                        <a:defRPr sz="1800" b="1" kern="1200">
                          <a:solidFill>
                            <a:schemeClr val="lt1"/>
                          </a:solidFill>
                          <a:latin typeface="Aptos" panose="02110004020202020204"/>
                        </a:defRPr>
                      </a:lvl9pPr>
                    </a:lstStyle>
                    <a:p>
                      <a:pPr algn="ctr"/>
                      <a:r>
                        <a:rPr lang="en-US" sz="4800" b="0" kern="1200" dirty="0">
                          <a:solidFill>
                            <a:schemeClr val="accent5">
                              <a:lumMod val="75000"/>
                            </a:schemeClr>
                          </a:solidFill>
                          <a:latin typeface="Century Gothic" panose="020B0502020202020204" pitchFamily="34" charset="0"/>
                          <a:ea typeface="+mn-ea"/>
                          <a:cs typeface="+mn-cs"/>
                        </a:rPr>
                        <a:t>5</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Aptos" panose="02110004020202020204"/>
                        </a:defRPr>
                      </a:lvl1pPr>
                      <a:lvl2pPr marL="457200" algn="l" defTabSz="914400" rtl="0" eaLnBrk="1" latinLnBrk="0" hangingPunct="1">
                        <a:defRPr sz="1800" b="1" kern="1200">
                          <a:solidFill>
                            <a:schemeClr val="lt1"/>
                          </a:solidFill>
                          <a:latin typeface="Aptos" panose="02110004020202020204"/>
                        </a:defRPr>
                      </a:lvl2pPr>
                      <a:lvl3pPr marL="914400" algn="l" defTabSz="914400" rtl="0" eaLnBrk="1" latinLnBrk="0" hangingPunct="1">
                        <a:defRPr sz="1800" b="1" kern="1200">
                          <a:solidFill>
                            <a:schemeClr val="lt1"/>
                          </a:solidFill>
                          <a:latin typeface="Aptos" panose="02110004020202020204"/>
                        </a:defRPr>
                      </a:lvl3pPr>
                      <a:lvl4pPr marL="1371600" algn="l" defTabSz="914400" rtl="0" eaLnBrk="1" latinLnBrk="0" hangingPunct="1">
                        <a:defRPr sz="1800" b="1" kern="1200">
                          <a:solidFill>
                            <a:schemeClr val="lt1"/>
                          </a:solidFill>
                          <a:latin typeface="Aptos" panose="02110004020202020204"/>
                        </a:defRPr>
                      </a:lvl4pPr>
                      <a:lvl5pPr marL="1828800" algn="l" defTabSz="914400" rtl="0" eaLnBrk="1" latinLnBrk="0" hangingPunct="1">
                        <a:defRPr sz="1800" b="1" kern="1200">
                          <a:solidFill>
                            <a:schemeClr val="lt1"/>
                          </a:solidFill>
                          <a:latin typeface="Aptos" panose="02110004020202020204"/>
                        </a:defRPr>
                      </a:lvl5pPr>
                      <a:lvl6pPr marL="2286000" algn="l" defTabSz="914400" rtl="0" eaLnBrk="1" latinLnBrk="0" hangingPunct="1">
                        <a:defRPr sz="1800" b="1" kern="1200">
                          <a:solidFill>
                            <a:schemeClr val="lt1"/>
                          </a:solidFill>
                          <a:latin typeface="Aptos" panose="02110004020202020204"/>
                        </a:defRPr>
                      </a:lvl6pPr>
                      <a:lvl7pPr marL="2743200" algn="l" defTabSz="914400" rtl="0" eaLnBrk="1" latinLnBrk="0" hangingPunct="1">
                        <a:defRPr sz="1800" b="1" kern="1200">
                          <a:solidFill>
                            <a:schemeClr val="lt1"/>
                          </a:solidFill>
                          <a:latin typeface="Aptos" panose="02110004020202020204"/>
                        </a:defRPr>
                      </a:lvl7pPr>
                      <a:lvl8pPr marL="3200400" algn="l" defTabSz="914400" rtl="0" eaLnBrk="1" latinLnBrk="0" hangingPunct="1">
                        <a:defRPr sz="1800" b="1" kern="1200">
                          <a:solidFill>
                            <a:schemeClr val="lt1"/>
                          </a:solidFill>
                          <a:latin typeface="Aptos" panose="02110004020202020204"/>
                        </a:defRPr>
                      </a:lvl8pPr>
                      <a:lvl9pPr marL="3657600" algn="l" defTabSz="914400" rtl="0" eaLnBrk="1" latinLnBrk="0" hangingPunct="1">
                        <a:defRPr sz="1800" b="1" kern="1200">
                          <a:solidFill>
                            <a:schemeClr val="lt1"/>
                          </a:solidFill>
                          <a:latin typeface="Aptos" panose="0211000402020202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5B9BD5">
                              <a:lumMod val="75000"/>
                            </a:srgbClr>
                          </a:solidFill>
                          <a:effectLst/>
                          <a:uLnTx/>
                          <a:uFillTx/>
                          <a:latin typeface="Century Gothic" panose="020B0502020202020204" pitchFamily="34" charset="0"/>
                          <a:ea typeface="Montserrat Bold" charset="0"/>
                          <a:cs typeface="Montserrat Bold" charset="0"/>
                        </a:rPr>
                        <a:t>PROJECT PLAN</a:t>
                      </a:r>
                    </a:p>
                    <a:p>
                      <a:pPr marL="0" marR="0" lvl="0" indent="0" algn="l" defTabSz="914400" rtl="0" eaLnBrk="1" fontAlgn="auto" latinLnBrk="0" hangingPunct="1">
                        <a:lnSpc>
                          <a:spcPts val="215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entury Gothic" panose="020B0502020202020204" pitchFamily="34" charset="0"/>
                          <a:ea typeface="Montserrat Light" charset="0"/>
                          <a:cs typeface="Montserrat Light" charset="0"/>
                        </a:rPr>
                        <a:t>Descriptive Text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Aptos" panose="02110004020202020204"/>
                        </a:defRPr>
                      </a:lvl1pPr>
                      <a:lvl2pPr marL="457200" algn="l" defTabSz="914400" rtl="0" eaLnBrk="1" latinLnBrk="0" hangingPunct="1">
                        <a:defRPr sz="1800" b="1" kern="1200">
                          <a:solidFill>
                            <a:schemeClr val="lt1"/>
                          </a:solidFill>
                          <a:latin typeface="Aptos" panose="02110004020202020204"/>
                        </a:defRPr>
                      </a:lvl2pPr>
                      <a:lvl3pPr marL="914400" algn="l" defTabSz="914400" rtl="0" eaLnBrk="1" latinLnBrk="0" hangingPunct="1">
                        <a:defRPr sz="1800" b="1" kern="1200">
                          <a:solidFill>
                            <a:schemeClr val="lt1"/>
                          </a:solidFill>
                          <a:latin typeface="Aptos" panose="02110004020202020204"/>
                        </a:defRPr>
                      </a:lvl3pPr>
                      <a:lvl4pPr marL="1371600" algn="l" defTabSz="914400" rtl="0" eaLnBrk="1" latinLnBrk="0" hangingPunct="1">
                        <a:defRPr sz="1800" b="1" kern="1200">
                          <a:solidFill>
                            <a:schemeClr val="lt1"/>
                          </a:solidFill>
                          <a:latin typeface="Aptos" panose="02110004020202020204"/>
                        </a:defRPr>
                      </a:lvl4pPr>
                      <a:lvl5pPr marL="1828800" algn="l" defTabSz="914400" rtl="0" eaLnBrk="1" latinLnBrk="0" hangingPunct="1">
                        <a:defRPr sz="1800" b="1" kern="1200">
                          <a:solidFill>
                            <a:schemeClr val="lt1"/>
                          </a:solidFill>
                          <a:latin typeface="Aptos" panose="02110004020202020204"/>
                        </a:defRPr>
                      </a:lvl5pPr>
                      <a:lvl6pPr marL="2286000" algn="l" defTabSz="914400" rtl="0" eaLnBrk="1" latinLnBrk="0" hangingPunct="1">
                        <a:defRPr sz="1800" b="1" kern="1200">
                          <a:solidFill>
                            <a:schemeClr val="lt1"/>
                          </a:solidFill>
                          <a:latin typeface="Aptos" panose="02110004020202020204"/>
                        </a:defRPr>
                      </a:lvl6pPr>
                      <a:lvl7pPr marL="2743200" algn="l" defTabSz="914400" rtl="0" eaLnBrk="1" latinLnBrk="0" hangingPunct="1">
                        <a:defRPr sz="1800" b="1" kern="1200">
                          <a:solidFill>
                            <a:schemeClr val="lt1"/>
                          </a:solidFill>
                          <a:latin typeface="Aptos" panose="02110004020202020204"/>
                        </a:defRPr>
                      </a:lvl7pPr>
                      <a:lvl8pPr marL="3200400" algn="l" defTabSz="914400" rtl="0" eaLnBrk="1" latinLnBrk="0" hangingPunct="1">
                        <a:defRPr sz="1800" b="1" kern="1200">
                          <a:solidFill>
                            <a:schemeClr val="lt1"/>
                          </a:solidFill>
                          <a:latin typeface="Aptos" panose="02110004020202020204"/>
                        </a:defRPr>
                      </a:lvl8pPr>
                      <a:lvl9pPr marL="3657600" algn="l" defTabSz="914400" rtl="0" eaLnBrk="1" latinLnBrk="0" hangingPunct="1">
                        <a:defRPr sz="1800" b="1" kern="1200">
                          <a:solidFill>
                            <a:schemeClr val="lt1"/>
                          </a:solidFill>
                          <a:latin typeface="Aptos" panose="02110004020202020204"/>
                        </a:defRPr>
                      </a:lvl9pPr>
                    </a:lstStyle>
                    <a:p>
                      <a:pPr marL="0" algn="ctr" defTabSz="914400" rtl="0" eaLnBrk="1" latinLnBrk="0" hangingPunct="1"/>
                      <a:r>
                        <a:rPr lang="en-US" sz="4800" b="0" kern="1200" dirty="0">
                          <a:solidFill>
                            <a:schemeClr val="accent5">
                              <a:lumMod val="75000"/>
                            </a:schemeClr>
                          </a:solidFill>
                          <a:latin typeface="Century Gothic" panose="020B0502020202020204" pitchFamily="34" charset="0"/>
                          <a:ea typeface="+mn-ea"/>
                          <a:cs typeface="+mn-cs"/>
                        </a:rPr>
                        <a:t>9</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Aptos" panose="02110004020202020204"/>
                        </a:defRPr>
                      </a:lvl1pPr>
                      <a:lvl2pPr marL="457200" algn="l" defTabSz="914400" rtl="0" eaLnBrk="1" latinLnBrk="0" hangingPunct="1">
                        <a:defRPr sz="1800" b="1" kern="1200">
                          <a:solidFill>
                            <a:schemeClr val="lt1"/>
                          </a:solidFill>
                          <a:latin typeface="Aptos" panose="02110004020202020204"/>
                        </a:defRPr>
                      </a:lvl2pPr>
                      <a:lvl3pPr marL="914400" algn="l" defTabSz="914400" rtl="0" eaLnBrk="1" latinLnBrk="0" hangingPunct="1">
                        <a:defRPr sz="1800" b="1" kern="1200">
                          <a:solidFill>
                            <a:schemeClr val="lt1"/>
                          </a:solidFill>
                          <a:latin typeface="Aptos" panose="02110004020202020204"/>
                        </a:defRPr>
                      </a:lvl3pPr>
                      <a:lvl4pPr marL="1371600" algn="l" defTabSz="914400" rtl="0" eaLnBrk="1" latinLnBrk="0" hangingPunct="1">
                        <a:defRPr sz="1800" b="1" kern="1200">
                          <a:solidFill>
                            <a:schemeClr val="lt1"/>
                          </a:solidFill>
                          <a:latin typeface="Aptos" panose="02110004020202020204"/>
                        </a:defRPr>
                      </a:lvl4pPr>
                      <a:lvl5pPr marL="1828800" algn="l" defTabSz="914400" rtl="0" eaLnBrk="1" latinLnBrk="0" hangingPunct="1">
                        <a:defRPr sz="1800" b="1" kern="1200">
                          <a:solidFill>
                            <a:schemeClr val="lt1"/>
                          </a:solidFill>
                          <a:latin typeface="Aptos" panose="02110004020202020204"/>
                        </a:defRPr>
                      </a:lvl5pPr>
                      <a:lvl6pPr marL="2286000" algn="l" defTabSz="914400" rtl="0" eaLnBrk="1" latinLnBrk="0" hangingPunct="1">
                        <a:defRPr sz="1800" b="1" kern="1200">
                          <a:solidFill>
                            <a:schemeClr val="lt1"/>
                          </a:solidFill>
                          <a:latin typeface="Aptos" panose="02110004020202020204"/>
                        </a:defRPr>
                      </a:lvl6pPr>
                      <a:lvl7pPr marL="2743200" algn="l" defTabSz="914400" rtl="0" eaLnBrk="1" latinLnBrk="0" hangingPunct="1">
                        <a:defRPr sz="1800" b="1" kern="1200">
                          <a:solidFill>
                            <a:schemeClr val="lt1"/>
                          </a:solidFill>
                          <a:latin typeface="Aptos" panose="02110004020202020204"/>
                        </a:defRPr>
                      </a:lvl7pPr>
                      <a:lvl8pPr marL="3200400" algn="l" defTabSz="914400" rtl="0" eaLnBrk="1" latinLnBrk="0" hangingPunct="1">
                        <a:defRPr sz="1800" b="1" kern="1200">
                          <a:solidFill>
                            <a:schemeClr val="lt1"/>
                          </a:solidFill>
                          <a:latin typeface="Aptos" panose="02110004020202020204"/>
                        </a:defRPr>
                      </a:lvl8pPr>
                      <a:lvl9pPr marL="3657600" algn="l" defTabSz="914400" rtl="0" eaLnBrk="1" latinLnBrk="0" hangingPunct="1">
                        <a:defRPr sz="1800" b="1" kern="1200">
                          <a:solidFill>
                            <a:schemeClr val="lt1"/>
                          </a:solidFill>
                          <a:latin typeface="Aptos" panose="0211000402020202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5B9BD5">
                              <a:lumMod val="75000"/>
                            </a:srgbClr>
                          </a:solidFill>
                          <a:effectLst/>
                          <a:uLnTx/>
                          <a:uFillTx/>
                          <a:latin typeface="Century Gothic" panose="020B0502020202020204" pitchFamily="34" charset="0"/>
                          <a:ea typeface="Montserrat Bold" charset="0"/>
                          <a:cs typeface="Montserrat Bold" charset="0"/>
                        </a:rPr>
                        <a:t>ACTION ITEMS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entury Gothic" panose="020B0502020202020204" pitchFamily="34" charset="0"/>
                          <a:ea typeface="Montserrat Light" charset="0"/>
                          <a:cs typeface="Montserrat Light" charset="0"/>
                        </a:rPr>
                        <a:t>Descriptive Text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15971263"/>
                  </a:ext>
                </a:extLst>
              </a:tr>
              <a:tr h="1153517">
                <a:tc>
                  <a:txBody>
                    <a:bodyPr/>
                    <a:lstStyle>
                      <a:lvl1pPr marL="0" algn="l" defTabSz="914400" rtl="0" eaLnBrk="1" latinLnBrk="0" hangingPunct="1">
                        <a:defRPr sz="1800" kern="1200">
                          <a:solidFill>
                            <a:schemeClr val="dk1"/>
                          </a:solidFill>
                          <a:latin typeface="Aptos" panose="02110004020202020204"/>
                        </a:defRPr>
                      </a:lvl1pPr>
                      <a:lvl2pPr marL="457200" algn="l" defTabSz="914400" rtl="0" eaLnBrk="1" latinLnBrk="0" hangingPunct="1">
                        <a:defRPr sz="1800" kern="1200">
                          <a:solidFill>
                            <a:schemeClr val="dk1"/>
                          </a:solidFill>
                          <a:latin typeface="Aptos" panose="02110004020202020204"/>
                        </a:defRPr>
                      </a:lvl2pPr>
                      <a:lvl3pPr marL="914400" algn="l" defTabSz="914400" rtl="0" eaLnBrk="1" latinLnBrk="0" hangingPunct="1">
                        <a:defRPr sz="1800" kern="1200">
                          <a:solidFill>
                            <a:schemeClr val="dk1"/>
                          </a:solidFill>
                          <a:latin typeface="Aptos" panose="02110004020202020204"/>
                        </a:defRPr>
                      </a:lvl3pPr>
                      <a:lvl4pPr marL="1371600" algn="l" defTabSz="914400" rtl="0" eaLnBrk="1" latinLnBrk="0" hangingPunct="1">
                        <a:defRPr sz="1800" kern="1200">
                          <a:solidFill>
                            <a:schemeClr val="dk1"/>
                          </a:solidFill>
                          <a:latin typeface="Aptos" panose="02110004020202020204"/>
                        </a:defRPr>
                      </a:lvl4pPr>
                      <a:lvl5pPr marL="1828800" algn="l" defTabSz="914400" rtl="0" eaLnBrk="1" latinLnBrk="0" hangingPunct="1">
                        <a:defRPr sz="1800" kern="1200">
                          <a:solidFill>
                            <a:schemeClr val="dk1"/>
                          </a:solidFill>
                          <a:latin typeface="Aptos" panose="02110004020202020204"/>
                        </a:defRPr>
                      </a:lvl5pPr>
                      <a:lvl6pPr marL="2286000" algn="l" defTabSz="914400" rtl="0" eaLnBrk="1" latinLnBrk="0" hangingPunct="1">
                        <a:defRPr sz="1800" kern="1200">
                          <a:solidFill>
                            <a:schemeClr val="dk1"/>
                          </a:solidFill>
                          <a:latin typeface="Aptos" panose="02110004020202020204"/>
                        </a:defRPr>
                      </a:lvl6pPr>
                      <a:lvl7pPr marL="2743200" algn="l" defTabSz="914400" rtl="0" eaLnBrk="1" latinLnBrk="0" hangingPunct="1">
                        <a:defRPr sz="1800" kern="1200">
                          <a:solidFill>
                            <a:schemeClr val="dk1"/>
                          </a:solidFill>
                          <a:latin typeface="Aptos" panose="02110004020202020204"/>
                        </a:defRPr>
                      </a:lvl7pPr>
                      <a:lvl8pPr marL="3200400" algn="l" defTabSz="914400" rtl="0" eaLnBrk="1" latinLnBrk="0" hangingPunct="1">
                        <a:defRPr sz="1800" kern="1200">
                          <a:solidFill>
                            <a:schemeClr val="dk1"/>
                          </a:solidFill>
                          <a:latin typeface="Aptos" panose="02110004020202020204"/>
                        </a:defRPr>
                      </a:lvl8pPr>
                      <a:lvl9pPr marL="3657600" algn="l" defTabSz="914400" rtl="0" eaLnBrk="1" latinLnBrk="0" hangingPunct="1">
                        <a:defRPr sz="1800" kern="1200">
                          <a:solidFill>
                            <a:schemeClr val="dk1"/>
                          </a:solidFill>
                          <a:latin typeface="Aptos" panose="02110004020202020204"/>
                        </a:defRPr>
                      </a:lvl9pPr>
                    </a:lstStyle>
                    <a:p>
                      <a:pPr algn="ctr"/>
                      <a:r>
                        <a:rPr lang="en-US" sz="4800" b="0" dirty="0">
                          <a:solidFill>
                            <a:schemeClr val="accent5">
                              <a:lumMod val="75000"/>
                            </a:schemeClr>
                          </a:solidFill>
                          <a:latin typeface="Century Gothic" panose="020B0502020202020204" pitchFamily="34" charset="0"/>
                        </a:rPr>
                        <a:t>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ptos" panose="02110004020202020204"/>
                        </a:defRPr>
                      </a:lvl1pPr>
                      <a:lvl2pPr marL="457200" algn="l" defTabSz="914400" rtl="0" eaLnBrk="1" latinLnBrk="0" hangingPunct="1">
                        <a:defRPr sz="1800" kern="1200">
                          <a:solidFill>
                            <a:schemeClr val="dk1"/>
                          </a:solidFill>
                          <a:latin typeface="Aptos" panose="02110004020202020204"/>
                        </a:defRPr>
                      </a:lvl2pPr>
                      <a:lvl3pPr marL="914400" algn="l" defTabSz="914400" rtl="0" eaLnBrk="1" latinLnBrk="0" hangingPunct="1">
                        <a:defRPr sz="1800" kern="1200">
                          <a:solidFill>
                            <a:schemeClr val="dk1"/>
                          </a:solidFill>
                          <a:latin typeface="Aptos" panose="02110004020202020204"/>
                        </a:defRPr>
                      </a:lvl3pPr>
                      <a:lvl4pPr marL="1371600" algn="l" defTabSz="914400" rtl="0" eaLnBrk="1" latinLnBrk="0" hangingPunct="1">
                        <a:defRPr sz="1800" kern="1200">
                          <a:solidFill>
                            <a:schemeClr val="dk1"/>
                          </a:solidFill>
                          <a:latin typeface="Aptos" panose="02110004020202020204"/>
                        </a:defRPr>
                      </a:lvl4pPr>
                      <a:lvl5pPr marL="1828800" algn="l" defTabSz="914400" rtl="0" eaLnBrk="1" latinLnBrk="0" hangingPunct="1">
                        <a:defRPr sz="1800" kern="1200">
                          <a:solidFill>
                            <a:schemeClr val="dk1"/>
                          </a:solidFill>
                          <a:latin typeface="Aptos" panose="02110004020202020204"/>
                        </a:defRPr>
                      </a:lvl5pPr>
                      <a:lvl6pPr marL="2286000" algn="l" defTabSz="914400" rtl="0" eaLnBrk="1" latinLnBrk="0" hangingPunct="1">
                        <a:defRPr sz="1800" kern="1200">
                          <a:solidFill>
                            <a:schemeClr val="dk1"/>
                          </a:solidFill>
                          <a:latin typeface="Aptos" panose="02110004020202020204"/>
                        </a:defRPr>
                      </a:lvl6pPr>
                      <a:lvl7pPr marL="2743200" algn="l" defTabSz="914400" rtl="0" eaLnBrk="1" latinLnBrk="0" hangingPunct="1">
                        <a:defRPr sz="1800" kern="1200">
                          <a:solidFill>
                            <a:schemeClr val="dk1"/>
                          </a:solidFill>
                          <a:latin typeface="Aptos" panose="02110004020202020204"/>
                        </a:defRPr>
                      </a:lvl7pPr>
                      <a:lvl8pPr marL="3200400" algn="l" defTabSz="914400" rtl="0" eaLnBrk="1" latinLnBrk="0" hangingPunct="1">
                        <a:defRPr sz="1800" kern="1200">
                          <a:solidFill>
                            <a:schemeClr val="dk1"/>
                          </a:solidFill>
                          <a:latin typeface="Aptos" panose="02110004020202020204"/>
                        </a:defRPr>
                      </a:lvl8pPr>
                      <a:lvl9pPr marL="3657600" algn="l" defTabSz="914400" rtl="0" eaLnBrk="1" latinLnBrk="0" hangingPunct="1">
                        <a:defRPr sz="1800" kern="1200">
                          <a:solidFill>
                            <a:schemeClr val="dk1"/>
                          </a:solidFill>
                          <a:latin typeface="Aptos" panose="0211000402020202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1" dirty="0">
                          <a:solidFill>
                            <a:schemeClr val="accent5">
                              <a:lumMod val="75000"/>
                            </a:schemeClr>
                          </a:solidFill>
                          <a:latin typeface="Century Gothic" panose="020B0502020202020204" pitchFamily="34" charset="0"/>
                          <a:ea typeface="Montserrat Bold" charset="0"/>
                          <a:cs typeface="Montserrat Bold" charset="0"/>
                        </a:rPr>
                        <a:t>TIMELINE PERFORMANCE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entury Gothic" panose="020B0502020202020204" pitchFamily="34" charset="0"/>
                          <a:ea typeface="Montserrat Light" charset="0"/>
                          <a:cs typeface="Montserrat Light" charset="0"/>
                        </a:rPr>
                        <a:t>Descriptive Text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ptos" panose="02110004020202020204"/>
                        </a:defRPr>
                      </a:lvl1pPr>
                      <a:lvl2pPr marL="457200" algn="l" defTabSz="914400" rtl="0" eaLnBrk="1" latinLnBrk="0" hangingPunct="1">
                        <a:defRPr sz="1800" kern="1200">
                          <a:solidFill>
                            <a:schemeClr val="dk1"/>
                          </a:solidFill>
                          <a:latin typeface="Aptos" panose="02110004020202020204"/>
                        </a:defRPr>
                      </a:lvl2pPr>
                      <a:lvl3pPr marL="914400" algn="l" defTabSz="914400" rtl="0" eaLnBrk="1" latinLnBrk="0" hangingPunct="1">
                        <a:defRPr sz="1800" kern="1200">
                          <a:solidFill>
                            <a:schemeClr val="dk1"/>
                          </a:solidFill>
                          <a:latin typeface="Aptos" panose="02110004020202020204"/>
                        </a:defRPr>
                      </a:lvl3pPr>
                      <a:lvl4pPr marL="1371600" algn="l" defTabSz="914400" rtl="0" eaLnBrk="1" latinLnBrk="0" hangingPunct="1">
                        <a:defRPr sz="1800" kern="1200">
                          <a:solidFill>
                            <a:schemeClr val="dk1"/>
                          </a:solidFill>
                          <a:latin typeface="Aptos" panose="02110004020202020204"/>
                        </a:defRPr>
                      </a:lvl4pPr>
                      <a:lvl5pPr marL="1828800" algn="l" defTabSz="914400" rtl="0" eaLnBrk="1" latinLnBrk="0" hangingPunct="1">
                        <a:defRPr sz="1800" kern="1200">
                          <a:solidFill>
                            <a:schemeClr val="dk1"/>
                          </a:solidFill>
                          <a:latin typeface="Aptos" panose="02110004020202020204"/>
                        </a:defRPr>
                      </a:lvl5pPr>
                      <a:lvl6pPr marL="2286000" algn="l" defTabSz="914400" rtl="0" eaLnBrk="1" latinLnBrk="0" hangingPunct="1">
                        <a:defRPr sz="1800" kern="1200">
                          <a:solidFill>
                            <a:schemeClr val="dk1"/>
                          </a:solidFill>
                          <a:latin typeface="Aptos" panose="02110004020202020204"/>
                        </a:defRPr>
                      </a:lvl6pPr>
                      <a:lvl7pPr marL="2743200" algn="l" defTabSz="914400" rtl="0" eaLnBrk="1" latinLnBrk="0" hangingPunct="1">
                        <a:defRPr sz="1800" kern="1200">
                          <a:solidFill>
                            <a:schemeClr val="dk1"/>
                          </a:solidFill>
                          <a:latin typeface="Aptos" panose="02110004020202020204"/>
                        </a:defRPr>
                      </a:lvl7pPr>
                      <a:lvl8pPr marL="3200400" algn="l" defTabSz="914400" rtl="0" eaLnBrk="1" latinLnBrk="0" hangingPunct="1">
                        <a:defRPr sz="1800" kern="1200">
                          <a:solidFill>
                            <a:schemeClr val="dk1"/>
                          </a:solidFill>
                          <a:latin typeface="Aptos" panose="02110004020202020204"/>
                        </a:defRPr>
                      </a:lvl8pPr>
                      <a:lvl9pPr marL="3657600" algn="l" defTabSz="914400" rtl="0" eaLnBrk="1" latinLnBrk="0" hangingPunct="1">
                        <a:defRPr sz="1800" kern="1200">
                          <a:solidFill>
                            <a:schemeClr val="dk1"/>
                          </a:solidFill>
                          <a:latin typeface="Aptos" panose="02110004020202020204"/>
                        </a:defRPr>
                      </a:lvl9pPr>
                    </a:lstStyle>
                    <a:p>
                      <a:pPr algn="ctr"/>
                      <a:r>
                        <a:rPr lang="en-US" sz="4800" b="0" kern="1200" dirty="0">
                          <a:solidFill>
                            <a:schemeClr val="accent5">
                              <a:lumMod val="75000"/>
                            </a:schemeClr>
                          </a:solidFill>
                          <a:latin typeface="Century Gothic" panose="020B0502020202020204" pitchFamily="34" charset="0"/>
                          <a:ea typeface="+mn-ea"/>
                          <a:cs typeface="+mn-cs"/>
                        </a:rPr>
                        <a:t>6</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ptos" panose="02110004020202020204"/>
                        </a:defRPr>
                      </a:lvl1pPr>
                      <a:lvl2pPr marL="457200" algn="l" defTabSz="914400" rtl="0" eaLnBrk="1" latinLnBrk="0" hangingPunct="1">
                        <a:defRPr sz="1800" kern="1200">
                          <a:solidFill>
                            <a:schemeClr val="dk1"/>
                          </a:solidFill>
                          <a:latin typeface="Aptos" panose="02110004020202020204"/>
                        </a:defRPr>
                      </a:lvl2pPr>
                      <a:lvl3pPr marL="914400" algn="l" defTabSz="914400" rtl="0" eaLnBrk="1" latinLnBrk="0" hangingPunct="1">
                        <a:defRPr sz="1800" kern="1200">
                          <a:solidFill>
                            <a:schemeClr val="dk1"/>
                          </a:solidFill>
                          <a:latin typeface="Aptos" panose="02110004020202020204"/>
                        </a:defRPr>
                      </a:lvl3pPr>
                      <a:lvl4pPr marL="1371600" algn="l" defTabSz="914400" rtl="0" eaLnBrk="1" latinLnBrk="0" hangingPunct="1">
                        <a:defRPr sz="1800" kern="1200">
                          <a:solidFill>
                            <a:schemeClr val="dk1"/>
                          </a:solidFill>
                          <a:latin typeface="Aptos" panose="02110004020202020204"/>
                        </a:defRPr>
                      </a:lvl4pPr>
                      <a:lvl5pPr marL="1828800" algn="l" defTabSz="914400" rtl="0" eaLnBrk="1" latinLnBrk="0" hangingPunct="1">
                        <a:defRPr sz="1800" kern="1200">
                          <a:solidFill>
                            <a:schemeClr val="dk1"/>
                          </a:solidFill>
                          <a:latin typeface="Aptos" panose="02110004020202020204"/>
                        </a:defRPr>
                      </a:lvl5pPr>
                      <a:lvl6pPr marL="2286000" algn="l" defTabSz="914400" rtl="0" eaLnBrk="1" latinLnBrk="0" hangingPunct="1">
                        <a:defRPr sz="1800" kern="1200">
                          <a:solidFill>
                            <a:schemeClr val="dk1"/>
                          </a:solidFill>
                          <a:latin typeface="Aptos" panose="02110004020202020204"/>
                        </a:defRPr>
                      </a:lvl6pPr>
                      <a:lvl7pPr marL="2743200" algn="l" defTabSz="914400" rtl="0" eaLnBrk="1" latinLnBrk="0" hangingPunct="1">
                        <a:defRPr sz="1800" kern="1200">
                          <a:solidFill>
                            <a:schemeClr val="dk1"/>
                          </a:solidFill>
                          <a:latin typeface="Aptos" panose="02110004020202020204"/>
                        </a:defRPr>
                      </a:lvl7pPr>
                      <a:lvl8pPr marL="3200400" algn="l" defTabSz="914400" rtl="0" eaLnBrk="1" latinLnBrk="0" hangingPunct="1">
                        <a:defRPr sz="1800" kern="1200">
                          <a:solidFill>
                            <a:schemeClr val="dk1"/>
                          </a:solidFill>
                          <a:latin typeface="Aptos" panose="02110004020202020204"/>
                        </a:defRPr>
                      </a:lvl8pPr>
                      <a:lvl9pPr marL="3657600" algn="l" defTabSz="914400" rtl="0" eaLnBrk="1" latinLnBrk="0" hangingPunct="1">
                        <a:defRPr sz="1800" kern="1200">
                          <a:solidFill>
                            <a:schemeClr val="dk1"/>
                          </a:solidFill>
                          <a:latin typeface="Aptos" panose="0211000402020202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1" dirty="0">
                          <a:solidFill>
                            <a:schemeClr val="accent5">
                              <a:lumMod val="75000"/>
                            </a:schemeClr>
                          </a:solidFill>
                          <a:latin typeface="Century Gothic" panose="020B0502020202020204" pitchFamily="34" charset="0"/>
                          <a:ea typeface="Montserrat Bold" charset="0"/>
                          <a:cs typeface="Montserrat Bold" charset="0"/>
                        </a:rPr>
                        <a:t>WHAT WENT WELL?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entury Gothic" panose="020B0502020202020204" pitchFamily="34" charset="0"/>
                          <a:ea typeface="Montserrat Light" charset="0"/>
                          <a:cs typeface="Montserrat Light" charset="0"/>
                        </a:rPr>
                        <a:t>Descriptive Text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ptos" panose="02110004020202020204"/>
                        </a:defRPr>
                      </a:lvl1pPr>
                      <a:lvl2pPr marL="457200" algn="l" defTabSz="914400" rtl="0" eaLnBrk="1" latinLnBrk="0" hangingPunct="1">
                        <a:defRPr sz="1800" kern="1200">
                          <a:solidFill>
                            <a:schemeClr val="dk1"/>
                          </a:solidFill>
                          <a:latin typeface="Aptos" panose="02110004020202020204"/>
                        </a:defRPr>
                      </a:lvl2pPr>
                      <a:lvl3pPr marL="914400" algn="l" defTabSz="914400" rtl="0" eaLnBrk="1" latinLnBrk="0" hangingPunct="1">
                        <a:defRPr sz="1800" kern="1200">
                          <a:solidFill>
                            <a:schemeClr val="dk1"/>
                          </a:solidFill>
                          <a:latin typeface="Aptos" panose="02110004020202020204"/>
                        </a:defRPr>
                      </a:lvl3pPr>
                      <a:lvl4pPr marL="1371600" algn="l" defTabSz="914400" rtl="0" eaLnBrk="1" latinLnBrk="0" hangingPunct="1">
                        <a:defRPr sz="1800" kern="1200">
                          <a:solidFill>
                            <a:schemeClr val="dk1"/>
                          </a:solidFill>
                          <a:latin typeface="Aptos" panose="02110004020202020204"/>
                        </a:defRPr>
                      </a:lvl4pPr>
                      <a:lvl5pPr marL="1828800" algn="l" defTabSz="914400" rtl="0" eaLnBrk="1" latinLnBrk="0" hangingPunct="1">
                        <a:defRPr sz="1800" kern="1200">
                          <a:solidFill>
                            <a:schemeClr val="dk1"/>
                          </a:solidFill>
                          <a:latin typeface="Aptos" panose="02110004020202020204"/>
                        </a:defRPr>
                      </a:lvl5pPr>
                      <a:lvl6pPr marL="2286000" algn="l" defTabSz="914400" rtl="0" eaLnBrk="1" latinLnBrk="0" hangingPunct="1">
                        <a:defRPr sz="1800" kern="1200">
                          <a:solidFill>
                            <a:schemeClr val="dk1"/>
                          </a:solidFill>
                          <a:latin typeface="Aptos" panose="02110004020202020204"/>
                        </a:defRPr>
                      </a:lvl6pPr>
                      <a:lvl7pPr marL="2743200" algn="l" defTabSz="914400" rtl="0" eaLnBrk="1" latinLnBrk="0" hangingPunct="1">
                        <a:defRPr sz="1800" kern="1200">
                          <a:solidFill>
                            <a:schemeClr val="dk1"/>
                          </a:solidFill>
                          <a:latin typeface="Aptos" panose="02110004020202020204"/>
                        </a:defRPr>
                      </a:lvl7pPr>
                      <a:lvl8pPr marL="3200400" algn="l" defTabSz="914400" rtl="0" eaLnBrk="1" latinLnBrk="0" hangingPunct="1">
                        <a:defRPr sz="1800" kern="1200">
                          <a:solidFill>
                            <a:schemeClr val="dk1"/>
                          </a:solidFill>
                          <a:latin typeface="Aptos" panose="02110004020202020204"/>
                        </a:defRPr>
                      </a:lvl8pPr>
                      <a:lvl9pPr marL="3657600" algn="l" defTabSz="914400" rtl="0" eaLnBrk="1" latinLnBrk="0" hangingPunct="1">
                        <a:defRPr sz="1800" kern="1200">
                          <a:solidFill>
                            <a:schemeClr val="dk1"/>
                          </a:solidFill>
                          <a:latin typeface="Aptos" panose="02110004020202020204"/>
                        </a:defRPr>
                      </a:lvl9pPr>
                    </a:lstStyle>
                    <a:p>
                      <a:pPr marL="0" algn="ctr" defTabSz="914400" rtl="0" eaLnBrk="1" latinLnBrk="0" hangingPunct="1"/>
                      <a:r>
                        <a:rPr lang="en-US" sz="4800" b="0" kern="1200" dirty="0">
                          <a:solidFill>
                            <a:schemeClr val="accent5">
                              <a:lumMod val="75000"/>
                            </a:schemeClr>
                          </a:solidFill>
                          <a:latin typeface="Century Gothic" panose="020B0502020202020204" pitchFamily="34" charset="0"/>
                          <a:ea typeface="+mn-ea"/>
                          <a:cs typeface="+mn-cs"/>
                        </a:rPr>
                        <a:t>10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ptos" panose="02110004020202020204"/>
                        </a:defRPr>
                      </a:lvl1pPr>
                      <a:lvl2pPr marL="457200" algn="l" defTabSz="914400" rtl="0" eaLnBrk="1" latinLnBrk="0" hangingPunct="1">
                        <a:defRPr sz="1800" kern="1200">
                          <a:solidFill>
                            <a:schemeClr val="dk1"/>
                          </a:solidFill>
                          <a:latin typeface="Aptos" panose="02110004020202020204"/>
                        </a:defRPr>
                      </a:lvl2pPr>
                      <a:lvl3pPr marL="914400" algn="l" defTabSz="914400" rtl="0" eaLnBrk="1" latinLnBrk="0" hangingPunct="1">
                        <a:defRPr sz="1800" kern="1200">
                          <a:solidFill>
                            <a:schemeClr val="dk1"/>
                          </a:solidFill>
                          <a:latin typeface="Aptos" panose="02110004020202020204"/>
                        </a:defRPr>
                      </a:lvl3pPr>
                      <a:lvl4pPr marL="1371600" algn="l" defTabSz="914400" rtl="0" eaLnBrk="1" latinLnBrk="0" hangingPunct="1">
                        <a:defRPr sz="1800" kern="1200">
                          <a:solidFill>
                            <a:schemeClr val="dk1"/>
                          </a:solidFill>
                          <a:latin typeface="Aptos" panose="02110004020202020204"/>
                        </a:defRPr>
                      </a:lvl4pPr>
                      <a:lvl5pPr marL="1828800" algn="l" defTabSz="914400" rtl="0" eaLnBrk="1" latinLnBrk="0" hangingPunct="1">
                        <a:defRPr sz="1800" kern="1200">
                          <a:solidFill>
                            <a:schemeClr val="dk1"/>
                          </a:solidFill>
                          <a:latin typeface="Aptos" panose="02110004020202020204"/>
                        </a:defRPr>
                      </a:lvl5pPr>
                      <a:lvl6pPr marL="2286000" algn="l" defTabSz="914400" rtl="0" eaLnBrk="1" latinLnBrk="0" hangingPunct="1">
                        <a:defRPr sz="1800" kern="1200">
                          <a:solidFill>
                            <a:schemeClr val="dk1"/>
                          </a:solidFill>
                          <a:latin typeface="Aptos" panose="02110004020202020204"/>
                        </a:defRPr>
                      </a:lvl6pPr>
                      <a:lvl7pPr marL="2743200" algn="l" defTabSz="914400" rtl="0" eaLnBrk="1" latinLnBrk="0" hangingPunct="1">
                        <a:defRPr sz="1800" kern="1200">
                          <a:solidFill>
                            <a:schemeClr val="dk1"/>
                          </a:solidFill>
                          <a:latin typeface="Aptos" panose="02110004020202020204"/>
                        </a:defRPr>
                      </a:lvl7pPr>
                      <a:lvl8pPr marL="3200400" algn="l" defTabSz="914400" rtl="0" eaLnBrk="1" latinLnBrk="0" hangingPunct="1">
                        <a:defRPr sz="1800" kern="1200">
                          <a:solidFill>
                            <a:schemeClr val="dk1"/>
                          </a:solidFill>
                          <a:latin typeface="Aptos" panose="02110004020202020204"/>
                        </a:defRPr>
                      </a:lvl8pPr>
                      <a:lvl9pPr marL="3657600" algn="l" defTabSz="914400" rtl="0" eaLnBrk="1" latinLnBrk="0" hangingPunct="1">
                        <a:defRPr sz="1800" kern="1200">
                          <a:solidFill>
                            <a:schemeClr val="dk1"/>
                          </a:solidFill>
                          <a:latin typeface="Aptos" panose="0211000402020202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1" dirty="0">
                          <a:solidFill>
                            <a:schemeClr val="accent5">
                              <a:lumMod val="75000"/>
                            </a:schemeClr>
                          </a:solidFill>
                          <a:latin typeface="Century Gothic" panose="020B0502020202020204" pitchFamily="34" charset="0"/>
                          <a:ea typeface="Montserrat Bold" charset="0"/>
                          <a:cs typeface="Montserrat Bold" charset="0"/>
                        </a:rPr>
                        <a:t>FUTURE PROJECTS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entury Gothic" panose="020B0502020202020204" pitchFamily="34" charset="0"/>
                          <a:ea typeface="Montserrat Light" charset="0"/>
                          <a:cs typeface="Montserrat Light" charset="0"/>
                        </a:rPr>
                        <a:t>Descriptive Text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68263256"/>
                  </a:ext>
                </a:extLst>
              </a:tr>
              <a:tr h="1153517">
                <a:tc>
                  <a:txBody>
                    <a:bodyPr/>
                    <a:lstStyle>
                      <a:lvl1pPr marL="0" algn="l" defTabSz="914400" rtl="0" eaLnBrk="1" latinLnBrk="0" hangingPunct="1">
                        <a:defRPr sz="1800" kern="1200">
                          <a:solidFill>
                            <a:schemeClr val="dk1"/>
                          </a:solidFill>
                          <a:latin typeface="Aptos" panose="02110004020202020204"/>
                        </a:defRPr>
                      </a:lvl1pPr>
                      <a:lvl2pPr marL="457200" algn="l" defTabSz="914400" rtl="0" eaLnBrk="1" latinLnBrk="0" hangingPunct="1">
                        <a:defRPr sz="1800" kern="1200">
                          <a:solidFill>
                            <a:schemeClr val="dk1"/>
                          </a:solidFill>
                          <a:latin typeface="Aptos" panose="02110004020202020204"/>
                        </a:defRPr>
                      </a:lvl2pPr>
                      <a:lvl3pPr marL="914400" algn="l" defTabSz="914400" rtl="0" eaLnBrk="1" latinLnBrk="0" hangingPunct="1">
                        <a:defRPr sz="1800" kern="1200">
                          <a:solidFill>
                            <a:schemeClr val="dk1"/>
                          </a:solidFill>
                          <a:latin typeface="Aptos" panose="02110004020202020204"/>
                        </a:defRPr>
                      </a:lvl3pPr>
                      <a:lvl4pPr marL="1371600" algn="l" defTabSz="914400" rtl="0" eaLnBrk="1" latinLnBrk="0" hangingPunct="1">
                        <a:defRPr sz="1800" kern="1200">
                          <a:solidFill>
                            <a:schemeClr val="dk1"/>
                          </a:solidFill>
                          <a:latin typeface="Aptos" panose="02110004020202020204"/>
                        </a:defRPr>
                      </a:lvl4pPr>
                      <a:lvl5pPr marL="1828800" algn="l" defTabSz="914400" rtl="0" eaLnBrk="1" latinLnBrk="0" hangingPunct="1">
                        <a:defRPr sz="1800" kern="1200">
                          <a:solidFill>
                            <a:schemeClr val="dk1"/>
                          </a:solidFill>
                          <a:latin typeface="Aptos" panose="02110004020202020204"/>
                        </a:defRPr>
                      </a:lvl5pPr>
                      <a:lvl6pPr marL="2286000" algn="l" defTabSz="914400" rtl="0" eaLnBrk="1" latinLnBrk="0" hangingPunct="1">
                        <a:defRPr sz="1800" kern="1200">
                          <a:solidFill>
                            <a:schemeClr val="dk1"/>
                          </a:solidFill>
                          <a:latin typeface="Aptos" panose="02110004020202020204"/>
                        </a:defRPr>
                      </a:lvl6pPr>
                      <a:lvl7pPr marL="2743200" algn="l" defTabSz="914400" rtl="0" eaLnBrk="1" latinLnBrk="0" hangingPunct="1">
                        <a:defRPr sz="1800" kern="1200">
                          <a:solidFill>
                            <a:schemeClr val="dk1"/>
                          </a:solidFill>
                          <a:latin typeface="Aptos" panose="02110004020202020204"/>
                        </a:defRPr>
                      </a:lvl7pPr>
                      <a:lvl8pPr marL="3200400" algn="l" defTabSz="914400" rtl="0" eaLnBrk="1" latinLnBrk="0" hangingPunct="1">
                        <a:defRPr sz="1800" kern="1200">
                          <a:solidFill>
                            <a:schemeClr val="dk1"/>
                          </a:solidFill>
                          <a:latin typeface="Aptos" panose="02110004020202020204"/>
                        </a:defRPr>
                      </a:lvl8pPr>
                      <a:lvl9pPr marL="3657600" algn="l" defTabSz="914400" rtl="0" eaLnBrk="1" latinLnBrk="0" hangingPunct="1">
                        <a:defRPr sz="1800" kern="1200">
                          <a:solidFill>
                            <a:schemeClr val="dk1"/>
                          </a:solidFill>
                          <a:latin typeface="Aptos" panose="02110004020202020204"/>
                        </a:defRPr>
                      </a:lvl9pPr>
                    </a:lstStyle>
                    <a:p>
                      <a:pPr algn="ctr"/>
                      <a:r>
                        <a:rPr lang="en-US" sz="4800" b="0" dirty="0">
                          <a:solidFill>
                            <a:schemeClr val="accent5">
                              <a:lumMod val="75000"/>
                            </a:schemeClr>
                          </a:solidFill>
                          <a:latin typeface="Century Gothic" panose="020B0502020202020204" pitchFamily="34" charset="0"/>
                        </a:rPr>
                        <a:t>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ptos" panose="02110004020202020204"/>
                        </a:defRPr>
                      </a:lvl1pPr>
                      <a:lvl2pPr marL="457200" algn="l" defTabSz="914400" rtl="0" eaLnBrk="1" latinLnBrk="0" hangingPunct="1">
                        <a:defRPr sz="1800" kern="1200">
                          <a:solidFill>
                            <a:schemeClr val="dk1"/>
                          </a:solidFill>
                          <a:latin typeface="Aptos" panose="02110004020202020204"/>
                        </a:defRPr>
                      </a:lvl2pPr>
                      <a:lvl3pPr marL="914400" algn="l" defTabSz="914400" rtl="0" eaLnBrk="1" latinLnBrk="0" hangingPunct="1">
                        <a:defRPr sz="1800" kern="1200">
                          <a:solidFill>
                            <a:schemeClr val="dk1"/>
                          </a:solidFill>
                          <a:latin typeface="Aptos" panose="02110004020202020204"/>
                        </a:defRPr>
                      </a:lvl3pPr>
                      <a:lvl4pPr marL="1371600" algn="l" defTabSz="914400" rtl="0" eaLnBrk="1" latinLnBrk="0" hangingPunct="1">
                        <a:defRPr sz="1800" kern="1200">
                          <a:solidFill>
                            <a:schemeClr val="dk1"/>
                          </a:solidFill>
                          <a:latin typeface="Aptos" panose="02110004020202020204"/>
                        </a:defRPr>
                      </a:lvl4pPr>
                      <a:lvl5pPr marL="1828800" algn="l" defTabSz="914400" rtl="0" eaLnBrk="1" latinLnBrk="0" hangingPunct="1">
                        <a:defRPr sz="1800" kern="1200">
                          <a:solidFill>
                            <a:schemeClr val="dk1"/>
                          </a:solidFill>
                          <a:latin typeface="Aptos" panose="02110004020202020204"/>
                        </a:defRPr>
                      </a:lvl5pPr>
                      <a:lvl6pPr marL="2286000" algn="l" defTabSz="914400" rtl="0" eaLnBrk="1" latinLnBrk="0" hangingPunct="1">
                        <a:defRPr sz="1800" kern="1200">
                          <a:solidFill>
                            <a:schemeClr val="dk1"/>
                          </a:solidFill>
                          <a:latin typeface="Aptos" panose="02110004020202020204"/>
                        </a:defRPr>
                      </a:lvl6pPr>
                      <a:lvl7pPr marL="2743200" algn="l" defTabSz="914400" rtl="0" eaLnBrk="1" latinLnBrk="0" hangingPunct="1">
                        <a:defRPr sz="1800" kern="1200">
                          <a:solidFill>
                            <a:schemeClr val="dk1"/>
                          </a:solidFill>
                          <a:latin typeface="Aptos" panose="02110004020202020204"/>
                        </a:defRPr>
                      </a:lvl7pPr>
                      <a:lvl8pPr marL="3200400" algn="l" defTabSz="914400" rtl="0" eaLnBrk="1" latinLnBrk="0" hangingPunct="1">
                        <a:defRPr sz="1800" kern="1200">
                          <a:solidFill>
                            <a:schemeClr val="dk1"/>
                          </a:solidFill>
                          <a:latin typeface="Aptos" panose="02110004020202020204"/>
                        </a:defRPr>
                      </a:lvl8pPr>
                      <a:lvl9pPr marL="3657600" algn="l" defTabSz="914400" rtl="0" eaLnBrk="1" latinLnBrk="0" hangingPunct="1">
                        <a:defRPr sz="1800" kern="1200">
                          <a:solidFill>
                            <a:schemeClr val="dk1"/>
                          </a:solidFill>
                          <a:latin typeface="Aptos" panose="0211000402020202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1" dirty="0">
                          <a:solidFill>
                            <a:schemeClr val="accent5">
                              <a:lumMod val="75000"/>
                            </a:schemeClr>
                          </a:solidFill>
                          <a:latin typeface="Century Gothic" panose="020B0502020202020204" pitchFamily="34" charset="0"/>
                          <a:ea typeface="Montserrat Bold" charset="0"/>
                          <a:cs typeface="Montserrat Bold" charset="0"/>
                        </a:rPr>
                        <a:t>QUALITY PERFORMANCE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entury Gothic" panose="020B0502020202020204" pitchFamily="34" charset="0"/>
                          <a:ea typeface="Montserrat Light" charset="0"/>
                          <a:cs typeface="Montserrat Light" charset="0"/>
                        </a:rPr>
                        <a:t>Descriptive Text</a:t>
                      </a:r>
                      <a:endParaRPr kumimoji="0" lang="en-US" sz="1600" b="0" i="0" u="none" strike="noStrike" kern="1200" cap="none" spc="0" normalizeH="0" baseline="0" noProof="0" dirty="0">
                        <a:ln>
                          <a:noFill/>
                        </a:ln>
                        <a:solidFill>
                          <a:prstClr val="black"/>
                        </a:solidFill>
                        <a:effectLst/>
                        <a:uLnTx/>
                        <a:uFillTx/>
                        <a:latin typeface="Century Gothic" panose="020B0502020202020204" pitchFamily="34" charset="0"/>
                        <a:ea typeface="Montserrat Light" charset="0"/>
                        <a:cs typeface="Montserrat Light"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ptos" panose="02110004020202020204"/>
                        </a:defRPr>
                      </a:lvl1pPr>
                      <a:lvl2pPr marL="457200" algn="l" defTabSz="914400" rtl="0" eaLnBrk="1" latinLnBrk="0" hangingPunct="1">
                        <a:defRPr sz="1800" kern="1200">
                          <a:solidFill>
                            <a:schemeClr val="dk1"/>
                          </a:solidFill>
                          <a:latin typeface="Aptos" panose="02110004020202020204"/>
                        </a:defRPr>
                      </a:lvl2pPr>
                      <a:lvl3pPr marL="914400" algn="l" defTabSz="914400" rtl="0" eaLnBrk="1" latinLnBrk="0" hangingPunct="1">
                        <a:defRPr sz="1800" kern="1200">
                          <a:solidFill>
                            <a:schemeClr val="dk1"/>
                          </a:solidFill>
                          <a:latin typeface="Aptos" panose="02110004020202020204"/>
                        </a:defRPr>
                      </a:lvl3pPr>
                      <a:lvl4pPr marL="1371600" algn="l" defTabSz="914400" rtl="0" eaLnBrk="1" latinLnBrk="0" hangingPunct="1">
                        <a:defRPr sz="1800" kern="1200">
                          <a:solidFill>
                            <a:schemeClr val="dk1"/>
                          </a:solidFill>
                          <a:latin typeface="Aptos" panose="02110004020202020204"/>
                        </a:defRPr>
                      </a:lvl4pPr>
                      <a:lvl5pPr marL="1828800" algn="l" defTabSz="914400" rtl="0" eaLnBrk="1" latinLnBrk="0" hangingPunct="1">
                        <a:defRPr sz="1800" kern="1200">
                          <a:solidFill>
                            <a:schemeClr val="dk1"/>
                          </a:solidFill>
                          <a:latin typeface="Aptos" panose="02110004020202020204"/>
                        </a:defRPr>
                      </a:lvl5pPr>
                      <a:lvl6pPr marL="2286000" algn="l" defTabSz="914400" rtl="0" eaLnBrk="1" latinLnBrk="0" hangingPunct="1">
                        <a:defRPr sz="1800" kern="1200">
                          <a:solidFill>
                            <a:schemeClr val="dk1"/>
                          </a:solidFill>
                          <a:latin typeface="Aptos" panose="02110004020202020204"/>
                        </a:defRPr>
                      </a:lvl6pPr>
                      <a:lvl7pPr marL="2743200" algn="l" defTabSz="914400" rtl="0" eaLnBrk="1" latinLnBrk="0" hangingPunct="1">
                        <a:defRPr sz="1800" kern="1200">
                          <a:solidFill>
                            <a:schemeClr val="dk1"/>
                          </a:solidFill>
                          <a:latin typeface="Aptos" panose="02110004020202020204"/>
                        </a:defRPr>
                      </a:lvl7pPr>
                      <a:lvl8pPr marL="3200400" algn="l" defTabSz="914400" rtl="0" eaLnBrk="1" latinLnBrk="0" hangingPunct="1">
                        <a:defRPr sz="1800" kern="1200">
                          <a:solidFill>
                            <a:schemeClr val="dk1"/>
                          </a:solidFill>
                          <a:latin typeface="Aptos" panose="02110004020202020204"/>
                        </a:defRPr>
                      </a:lvl8pPr>
                      <a:lvl9pPr marL="3657600" algn="l" defTabSz="914400" rtl="0" eaLnBrk="1" latinLnBrk="0" hangingPunct="1">
                        <a:defRPr sz="1800" kern="1200">
                          <a:solidFill>
                            <a:schemeClr val="dk1"/>
                          </a:solidFill>
                          <a:latin typeface="Aptos" panose="02110004020202020204"/>
                        </a:defRPr>
                      </a:lvl9pPr>
                    </a:lstStyle>
                    <a:p>
                      <a:pPr algn="ctr"/>
                      <a:r>
                        <a:rPr lang="en-US" sz="4800" b="0" kern="1200" dirty="0">
                          <a:solidFill>
                            <a:schemeClr val="accent5">
                              <a:lumMod val="75000"/>
                            </a:schemeClr>
                          </a:solidFill>
                          <a:latin typeface="Century Gothic" panose="020B0502020202020204" pitchFamily="34" charset="0"/>
                          <a:ea typeface="+mn-ea"/>
                          <a:cs typeface="+mn-cs"/>
                        </a:rPr>
                        <a:t>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ptos" panose="02110004020202020204"/>
                        </a:defRPr>
                      </a:lvl1pPr>
                      <a:lvl2pPr marL="457200" algn="l" defTabSz="914400" rtl="0" eaLnBrk="1" latinLnBrk="0" hangingPunct="1">
                        <a:defRPr sz="1800" kern="1200">
                          <a:solidFill>
                            <a:schemeClr val="dk1"/>
                          </a:solidFill>
                          <a:latin typeface="Aptos" panose="02110004020202020204"/>
                        </a:defRPr>
                      </a:lvl2pPr>
                      <a:lvl3pPr marL="914400" algn="l" defTabSz="914400" rtl="0" eaLnBrk="1" latinLnBrk="0" hangingPunct="1">
                        <a:defRPr sz="1800" kern="1200">
                          <a:solidFill>
                            <a:schemeClr val="dk1"/>
                          </a:solidFill>
                          <a:latin typeface="Aptos" panose="02110004020202020204"/>
                        </a:defRPr>
                      </a:lvl3pPr>
                      <a:lvl4pPr marL="1371600" algn="l" defTabSz="914400" rtl="0" eaLnBrk="1" latinLnBrk="0" hangingPunct="1">
                        <a:defRPr sz="1800" kern="1200">
                          <a:solidFill>
                            <a:schemeClr val="dk1"/>
                          </a:solidFill>
                          <a:latin typeface="Aptos" panose="02110004020202020204"/>
                        </a:defRPr>
                      </a:lvl4pPr>
                      <a:lvl5pPr marL="1828800" algn="l" defTabSz="914400" rtl="0" eaLnBrk="1" latinLnBrk="0" hangingPunct="1">
                        <a:defRPr sz="1800" kern="1200">
                          <a:solidFill>
                            <a:schemeClr val="dk1"/>
                          </a:solidFill>
                          <a:latin typeface="Aptos" panose="02110004020202020204"/>
                        </a:defRPr>
                      </a:lvl5pPr>
                      <a:lvl6pPr marL="2286000" algn="l" defTabSz="914400" rtl="0" eaLnBrk="1" latinLnBrk="0" hangingPunct="1">
                        <a:defRPr sz="1800" kern="1200">
                          <a:solidFill>
                            <a:schemeClr val="dk1"/>
                          </a:solidFill>
                          <a:latin typeface="Aptos" panose="02110004020202020204"/>
                        </a:defRPr>
                      </a:lvl6pPr>
                      <a:lvl7pPr marL="2743200" algn="l" defTabSz="914400" rtl="0" eaLnBrk="1" latinLnBrk="0" hangingPunct="1">
                        <a:defRPr sz="1800" kern="1200">
                          <a:solidFill>
                            <a:schemeClr val="dk1"/>
                          </a:solidFill>
                          <a:latin typeface="Aptos" panose="02110004020202020204"/>
                        </a:defRPr>
                      </a:lvl7pPr>
                      <a:lvl8pPr marL="3200400" algn="l" defTabSz="914400" rtl="0" eaLnBrk="1" latinLnBrk="0" hangingPunct="1">
                        <a:defRPr sz="1800" kern="1200">
                          <a:solidFill>
                            <a:schemeClr val="dk1"/>
                          </a:solidFill>
                          <a:latin typeface="Aptos" panose="02110004020202020204"/>
                        </a:defRPr>
                      </a:lvl8pPr>
                      <a:lvl9pPr marL="3657600" algn="l" defTabSz="914400" rtl="0" eaLnBrk="1" latinLnBrk="0" hangingPunct="1">
                        <a:defRPr sz="1800" kern="1200">
                          <a:solidFill>
                            <a:schemeClr val="dk1"/>
                          </a:solidFill>
                          <a:latin typeface="Aptos" panose="0211000402020202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1" dirty="0">
                          <a:solidFill>
                            <a:schemeClr val="accent5">
                              <a:lumMod val="75000"/>
                            </a:schemeClr>
                          </a:solidFill>
                          <a:latin typeface="Century Gothic" panose="020B0502020202020204" pitchFamily="34" charset="0"/>
                          <a:ea typeface="Montserrat Bold" charset="0"/>
                          <a:cs typeface="Montserrat Bold" charset="0"/>
                        </a:rPr>
                        <a:t>WHAT COULD’VE GONE BETTER?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entury Gothic" panose="020B0502020202020204" pitchFamily="34" charset="0"/>
                          <a:ea typeface="Montserrat Light" charset="0"/>
                          <a:cs typeface="Montserrat Light" charset="0"/>
                        </a:rPr>
                        <a:t>Descriptive Text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ptos" panose="02110004020202020204"/>
                        </a:defRPr>
                      </a:lvl1pPr>
                      <a:lvl2pPr marL="457200" algn="l" defTabSz="914400" rtl="0" eaLnBrk="1" latinLnBrk="0" hangingPunct="1">
                        <a:defRPr sz="1800" kern="1200">
                          <a:solidFill>
                            <a:schemeClr val="dk1"/>
                          </a:solidFill>
                          <a:latin typeface="Aptos" panose="02110004020202020204"/>
                        </a:defRPr>
                      </a:lvl2pPr>
                      <a:lvl3pPr marL="914400" algn="l" defTabSz="914400" rtl="0" eaLnBrk="1" latinLnBrk="0" hangingPunct="1">
                        <a:defRPr sz="1800" kern="1200">
                          <a:solidFill>
                            <a:schemeClr val="dk1"/>
                          </a:solidFill>
                          <a:latin typeface="Aptos" panose="02110004020202020204"/>
                        </a:defRPr>
                      </a:lvl3pPr>
                      <a:lvl4pPr marL="1371600" algn="l" defTabSz="914400" rtl="0" eaLnBrk="1" latinLnBrk="0" hangingPunct="1">
                        <a:defRPr sz="1800" kern="1200">
                          <a:solidFill>
                            <a:schemeClr val="dk1"/>
                          </a:solidFill>
                          <a:latin typeface="Aptos" panose="02110004020202020204"/>
                        </a:defRPr>
                      </a:lvl4pPr>
                      <a:lvl5pPr marL="1828800" algn="l" defTabSz="914400" rtl="0" eaLnBrk="1" latinLnBrk="0" hangingPunct="1">
                        <a:defRPr sz="1800" kern="1200">
                          <a:solidFill>
                            <a:schemeClr val="dk1"/>
                          </a:solidFill>
                          <a:latin typeface="Aptos" panose="02110004020202020204"/>
                        </a:defRPr>
                      </a:lvl5pPr>
                      <a:lvl6pPr marL="2286000" algn="l" defTabSz="914400" rtl="0" eaLnBrk="1" latinLnBrk="0" hangingPunct="1">
                        <a:defRPr sz="1800" kern="1200">
                          <a:solidFill>
                            <a:schemeClr val="dk1"/>
                          </a:solidFill>
                          <a:latin typeface="Aptos" panose="02110004020202020204"/>
                        </a:defRPr>
                      </a:lvl6pPr>
                      <a:lvl7pPr marL="2743200" algn="l" defTabSz="914400" rtl="0" eaLnBrk="1" latinLnBrk="0" hangingPunct="1">
                        <a:defRPr sz="1800" kern="1200">
                          <a:solidFill>
                            <a:schemeClr val="dk1"/>
                          </a:solidFill>
                          <a:latin typeface="Aptos" panose="02110004020202020204"/>
                        </a:defRPr>
                      </a:lvl7pPr>
                      <a:lvl8pPr marL="3200400" algn="l" defTabSz="914400" rtl="0" eaLnBrk="1" latinLnBrk="0" hangingPunct="1">
                        <a:defRPr sz="1800" kern="1200">
                          <a:solidFill>
                            <a:schemeClr val="dk1"/>
                          </a:solidFill>
                          <a:latin typeface="Aptos" panose="02110004020202020204"/>
                        </a:defRPr>
                      </a:lvl8pPr>
                      <a:lvl9pPr marL="3657600" algn="l" defTabSz="914400" rtl="0" eaLnBrk="1" latinLnBrk="0" hangingPunct="1">
                        <a:defRPr sz="1800" kern="1200">
                          <a:solidFill>
                            <a:schemeClr val="dk1"/>
                          </a:solidFill>
                          <a:latin typeface="Aptos" panose="02110004020202020204"/>
                        </a:defRPr>
                      </a:lvl9pPr>
                    </a:lstStyle>
                    <a:p>
                      <a:pPr marL="0" algn="ctr" defTabSz="914400" rtl="0" eaLnBrk="1" latinLnBrk="0" hangingPunct="1"/>
                      <a:endParaRPr lang="en-US" sz="4800" b="0" kern="1200" dirty="0">
                        <a:solidFill>
                          <a:schemeClr val="accent5">
                            <a:lumMod val="75000"/>
                          </a:schemeClr>
                        </a:solidFill>
                        <a:latin typeface="Century Gothic" panose="020B0502020202020204" pitchFamily="34" charset="0"/>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ptos" panose="02110004020202020204"/>
                        </a:defRPr>
                      </a:lvl1pPr>
                      <a:lvl2pPr marL="457200" algn="l" defTabSz="914400" rtl="0" eaLnBrk="1" latinLnBrk="0" hangingPunct="1">
                        <a:defRPr sz="1800" kern="1200">
                          <a:solidFill>
                            <a:schemeClr val="dk1"/>
                          </a:solidFill>
                          <a:latin typeface="Aptos" panose="02110004020202020204"/>
                        </a:defRPr>
                      </a:lvl2pPr>
                      <a:lvl3pPr marL="914400" algn="l" defTabSz="914400" rtl="0" eaLnBrk="1" latinLnBrk="0" hangingPunct="1">
                        <a:defRPr sz="1800" kern="1200">
                          <a:solidFill>
                            <a:schemeClr val="dk1"/>
                          </a:solidFill>
                          <a:latin typeface="Aptos" panose="02110004020202020204"/>
                        </a:defRPr>
                      </a:lvl3pPr>
                      <a:lvl4pPr marL="1371600" algn="l" defTabSz="914400" rtl="0" eaLnBrk="1" latinLnBrk="0" hangingPunct="1">
                        <a:defRPr sz="1800" kern="1200">
                          <a:solidFill>
                            <a:schemeClr val="dk1"/>
                          </a:solidFill>
                          <a:latin typeface="Aptos" panose="02110004020202020204"/>
                        </a:defRPr>
                      </a:lvl4pPr>
                      <a:lvl5pPr marL="1828800" algn="l" defTabSz="914400" rtl="0" eaLnBrk="1" latinLnBrk="0" hangingPunct="1">
                        <a:defRPr sz="1800" kern="1200">
                          <a:solidFill>
                            <a:schemeClr val="dk1"/>
                          </a:solidFill>
                          <a:latin typeface="Aptos" panose="02110004020202020204"/>
                        </a:defRPr>
                      </a:lvl5pPr>
                      <a:lvl6pPr marL="2286000" algn="l" defTabSz="914400" rtl="0" eaLnBrk="1" latinLnBrk="0" hangingPunct="1">
                        <a:defRPr sz="1800" kern="1200">
                          <a:solidFill>
                            <a:schemeClr val="dk1"/>
                          </a:solidFill>
                          <a:latin typeface="Aptos" panose="02110004020202020204"/>
                        </a:defRPr>
                      </a:lvl6pPr>
                      <a:lvl7pPr marL="2743200" algn="l" defTabSz="914400" rtl="0" eaLnBrk="1" latinLnBrk="0" hangingPunct="1">
                        <a:defRPr sz="1800" kern="1200">
                          <a:solidFill>
                            <a:schemeClr val="dk1"/>
                          </a:solidFill>
                          <a:latin typeface="Aptos" panose="02110004020202020204"/>
                        </a:defRPr>
                      </a:lvl7pPr>
                      <a:lvl8pPr marL="3200400" algn="l" defTabSz="914400" rtl="0" eaLnBrk="1" latinLnBrk="0" hangingPunct="1">
                        <a:defRPr sz="1800" kern="1200">
                          <a:solidFill>
                            <a:schemeClr val="dk1"/>
                          </a:solidFill>
                          <a:latin typeface="Aptos" panose="02110004020202020204"/>
                        </a:defRPr>
                      </a:lvl8pPr>
                      <a:lvl9pPr marL="3657600" algn="l" defTabSz="914400" rtl="0" eaLnBrk="1" latinLnBrk="0" hangingPunct="1">
                        <a:defRPr sz="1800" kern="1200">
                          <a:solidFill>
                            <a:schemeClr val="dk1"/>
                          </a:solidFill>
                          <a:latin typeface="Aptos" panose="02110004020202020204"/>
                        </a:defRPr>
                      </a:lvl9pPr>
                    </a:lstStyle>
                    <a:p>
                      <a:endParaRPr lang="en-US" dirty="0">
                        <a:solidFill>
                          <a:schemeClr val="tx1"/>
                        </a:solidFill>
                        <a:latin typeface="Century Gothic" panose="020B0502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313696"/>
                  </a:ext>
                </a:extLst>
              </a:tr>
              <a:tr h="1153517">
                <a:tc>
                  <a:txBody>
                    <a:bodyPr/>
                    <a:lstStyle>
                      <a:lvl1pPr marL="0" algn="l" defTabSz="914400" rtl="0" eaLnBrk="1" latinLnBrk="0" hangingPunct="1">
                        <a:defRPr sz="1800" kern="1200">
                          <a:solidFill>
                            <a:schemeClr val="dk1"/>
                          </a:solidFill>
                          <a:latin typeface="Aptos" panose="02110004020202020204"/>
                        </a:defRPr>
                      </a:lvl1pPr>
                      <a:lvl2pPr marL="457200" algn="l" defTabSz="914400" rtl="0" eaLnBrk="1" latinLnBrk="0" hangingPunct="1">
                        <a:defRPr sz="1800" kern="1200">
                          <a:solidFill>
                            <a:schemeClr val="dk1"/>
                          </a:solidFill>
                          <a:latin typeface="Aptos" panose="02110004020202020204"/>
                        </a:defRPr>
                      </a:lvl2pPr>
                      <a:lvl3pPr marL="914400" algn="l" defTabSz="914400" rtl="0" eaLnBrk="1" latinLnBrk="0" hangingPunct="1">
                        <a:defRPr sz="1800" kern="1200">
                          <a:solidFill>
                            <a:schemeClr val="dk1"/>
                          </a:solidFill>
                          <a:latin typeface="Aptos" panose="02110004020202020204"/>
                        </a:defRPr>
                      </a:lvl3pPr>
                      <a:lvl4pPr marL="1371600" algn="l" defTabSz="914400" rtl="0" eaLnBrk="1" latinLnBrk="0" hangingPunct="1">
                        <a:defRPr sz="1800" kern="1200">
                          <a:solidFill>
                            <a:schemeClr val="dk1"/>
                          </a:solidFill>
                          <a:latin typeface="Aptos" panose="02110004020202020204"/>
                        </a:defRPr>
                      </a:lvl4pPr>
                      <a:lvl5pPr marL="1828800" algn="l" defTabSz="914400" rtl="0" eaLnBrk="1" latinLnBrk="0" hangingPunct="1">
                        <a:defRPr sz="1800" kern="1200">
                          <a:solidFill>
                            <a:schemeClr val="dk1"/>
                          </a:solidFill>
                          <a:latin typeface="Aptos" panose="02110004020202020204"/>
                        </a:defRPr>
                      </a:lvl5pPr>
                      <a:lvl6pPr marL="2286000" algn="l" defTabSz="914400" rtl="0" eaLnBrk="1" latinLnBrk="0" hangingPunct="1">
                        <a:defRPr sz="1800" kern="1200">
                          <a:solidFill>
                            <a:schemeClr val="dk1"/>
                          </a:solidFill>
                          <a:latin typeface="Aptos" panose="02110004020202020204"/>
                        </a:defRPr>
                      </a:lvl6pPr>
                      <a:lvl7pPr marL="2743200" algn="l" defTabSz="914400" rtl="0" eaLnBrk="1" latinLnBrk="0" hangingPunct="1">
                        <a:defRPr sz="1800" kern="1200">
                          <a:solidFill>
                            <a:schemeClr val="dk1"/>
                          </a:solidFill>
                          <a:latin typeface="Aptos" panose="02110004020202020204"/>
                        </a:defRPr>
                      </a:lvl7pPr>
                      <a:lvl8pPr marL="3200400" algn="l" defTabSz="914400" rtl="0" eaLnBrk="1" latinLnBrk="0" hangingPunct="1">
                        <a:defRPr sz="1800" kern="1200">
                          <a:solidFill>
                            <a:schemeClr val="dk1"/>
                          </a:solidFill>
                          <a:latin typeface="Aptos" panose="02110004020202020204"/>
                        </a:defRPr>
                      </a:lvl8pPr>
                      <a:lvl9pPr marL="3657600" algn="l" defTabSz="914400" rtl="0" eaLnBrk="1" latinLnBrk="0" hangingPunct="1">
                        <a:defRPr sz="1800" kern="1200">
                          <a:solidFill>
                            <a:schemeClr val="dk1"/>
                          </a:solidFill>
                          <a:latin typeface="Aptos" panose="02110004020202020204"/>
                        </a:defRPr>
                      </a:lvl9pPr>
                    </a:lstStyle>
                    <a:p>
                      <a:pPr algn="ctr"/>
                      <a:r>
                        <a:rPr lang="en-US" sz="4800" b="0" dirty="0">
                          <a:solidFill>
                            <a:schemeClr val="accent5">
                              <a:lumMod val="75000"/>
                            </a:schemeClr>
                          </a:solidFill>
                          <a:latin typeface="Century Gothic" panose="020B0502020202020204" pitchFamily="34" charset="0"/>
                        </a:rPr>
                        <a:t>4</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ptos" panose="02110004020202020204"/>
                        </a:defRPr>
                      </a:lvl1pPr>
                      <a:lvl2pPr marL="457200" algn="l" defTabSz="914400" rtl="0" eaLnBrk="1" latinLnBrk="0" hangingPunct="1">
                        <a:defRPr sz="1800" kern="1200">
                          <a:solidFill>
                            <a:schemeClr val="dk1"/>
                          </a:solidFill>
                          <a:latin typeface="Aptos" panose="02110004020202020204"/>
                        </a:defRPr>
                      </a:lvl2pPr>
                      <a:lvl3pPr marL="914400" algn="l" defTabSz="914400" rtl="0" eaLnBrk="1" latinLnBrk="0" hangingPunct="1">
                        <a:defRPr sz="1800" kern="1200">
                          <a:solidFill>
                            <a:schemeClr val="dk1"/>
                          </a:solidFill>
                          <a:latin typeface="Aptos" panose="02110004020202020204"/>
                        </a:defRPr>
                      </a:lvl3pPr>
                      <a:lvl4pPr marL="1371600" algn="l" defTabSz="914400" rtl="0" eaLnBrk="1" latinLnBrk="0" hangingPunct="1">
                        <a:defRPr sz="1800" kern="1200">
                          <a:solidFill>
                            <a:schemeClr val="dk1"/>
                          </a:solidFill>
                          <a:latin typeface="Aptos" panose="02110004020202020204"/>
                        </a:defRPr>
                      </a:lvl4pPr>
                      <a:lvl5pPr marL="1828800" algn="l" defTabSz="914400" rtl="0" eaLnBrk="1" latinLnBrk="0" hangingPunct="1">
                        <a:defRPr sz="1800" kern="1200">
                          <a:solidFill>
                            <a:schemeClr val="dk1"/>
                          </a:solidFill>
                          <a:latin typeface="Aptos" panose="02110004020202020204"/>
                        </a:defRPr>
                      </a:lvl5pPr>
                      <a:lvl6pPr marL="2286000" algn="l" defTabSz="914400" rtl="0" eaLnBrk="1" latinLnBrk="0" hangingPunct="1">
                        <a:defRPr sz="1800" kern="1200">
                          <a:solidFill>
                            <a:schemeClr val="dk1"/>
                          </a:solidFill>
                          <a:latin typeface="Aptos" panose="02110004020202020204"/>
                        </a:defRPr>
                      </a:lvl6pPr>
                      <a:lvl7pPr marL="2743200" algn="l" defTabSz="914400" rtl="0" eaLnBrk="1" latinLnBrk="0" hangingPunct="1">
                        <a:defRPr sz="1800" kern="1200">
                          <a:solidFill>
                            <a:schemeClr val="dk1"/>
                          </a:solidFill>
                          <a:latin typeface="Aptos" panose="02110004020202020204"/>
                        </a:defRPr>
                      </a:lvl7pPr>
                      <a:lvl8pPr marL="3200400" algn="l" defTabSz="914400" rtl="0" eaLnBrk="1" latinLnBrk="0" hangingPunct="1">
                        <a:defRPr sz="1800" kern="1200">
                          <a:solidFill>
                            <a:schemeClr val="dk1"/>
                          </a:solidFill>
                          <a:latin typeface="Aptos" panose="02110004020202020204"/>
                        </a:defRPr>
                      </a:lvl8pPr>
                      <a:lvl9pPr marL="3657600" algn="l" defTabSz="914400" rtl="0" eaLnBrk="1" latinLnBrk="0" hangingPunct="1">
                        <a:defRPr sz="1800" kern="1200">
                          <a:solidFill>
                            <a:schemeClr val="dk1"/>
                          </a:solidFill>
                          <a:latin typeface="Aptos" panose="0211000402020202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1" dirty="0">
                          <a:solidFill>
                            <a:schemeClr val="accent5">
                              <a:lumMod val="75000"/>
                            </a:schemeClr>
                          </a:solidFill>
                          <a:latin typeface="Century Gothic" panose="020B0502020202020204" pitchFamily="34" charset="0"/>
                          <a:ea typeface="Montserrat Bold" charset="0"/>
                          <a:cs typeface="Montserrat Bold" charset="0"/>
                        </a:rPr>
                        <a:t>BUDGET PERFORMANCE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entury Gothic" panose="020B0502020202020204" pitchFamily="34" charset="0"/>
                          <a:ea typeface="Montserrat Light" charset="0"/>
                          <a:cs typeface="Montserrat Light" charset="0"/>
                        </a:rPr>
                        <a:t>Descriptive Text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ptos" panose="02110004020202020204"/>
                        </a:defRPr>
                      </a:lvl1pPr>
                      <a:lvl2pPr marL="457200" algn="l" defTabSz="914400" rtl="0" eaLnBrk="1" latinLnBrk="0" hangingPunct="1">
                        <a:defRPr sz="1800" kern="1200">
                          <a:solidFill>
                            <a:schemeClr val="dk1"/>
                          </a:solidFill>
                          <a:latin typeface="Aptos" panose="02110004020202020204"/>
                        </a:defRPr>
                      </a:lvl2pPr>
                      <a:lvl3pPr marL="914400" algn="l" defTabSz="914400" rtl="0" eaLnBrk="1" latinLnBrk="0" hangingPunct="1">
                        <a:defRPr sz="1800" kern="1200">
                          <a:solidFill>
                            <a:schemeClr val="dk1"/>
                          </a:solidFill>
                          <a:latin typeface="Aptos" panose="02110004020202020204"/>
                        </a:defRPr>
                      </a:lvl3pPr>
                      <a:lvl4pPr marL="1371600" algn="l" defTabSz="914400" rtl="0" eaLnBrk="1" latinLnBrk="0" hangingPunct="1">
                        <a:defRPr sz="1800" kern="1200">
                          <a:solidFill>
                            <a:schemeClr val="dk1"/>
                          </a:solidFill>
                          <a:latin typeface="Aptos" panose="02110004020202020204"/>
                        </a:defRPr>
                      </a:lvl4pPr>
                      <a:lvl5pPr marL="1828800" algn="l" defTabSz="914400" rtl="0" eaLnBrk="1" latinLnBrk="0" hangingPunct="1">
                        <a:defRPr sz="1800" kern="1200">
                          <a:solidFill>
                            <a:schemeClr val="dk1"/>
                          </a:solidFill>
                          <a:latin typeface="Aptos" panose="02110004020202020204"/>
                        </a:defRPr>
                      </a:lvl5pPr>
                      <a:lvl6pPr marL="2286000" algn="l" defTabSz="914400" rtl="0" eaLnBrk="1" latinLnBrk="0" hangingPunct="1">
                        <a:defRPr sz="1800" kern="1200">
                          <a:solidFill>
                            <a:schemeClr val="dk1"/>
                          </a:solidFill>
                          <a:latin typeface="Aptos" panose="02110004020202020204"/>
                        </a:defRPr>
                      </a:lvl6pPr>
                      <a:lvl7pPr marL="2743200" algn="l" defTabSz="914400" rtl="0" eaLnBrk="1" latinLnBrk="0" hangingPunct="1">
                        <a:defRPr sz="1800" kern="1200">
                          <a:solidFill>
                            <a:schemeClr val="dk1"/>
                          </a:solidFill>
                          <a:latin typeface="Aptos" panose="02110004020202020204"/>
                        </a:defRPr>
                      </a:lvl7pPr>
                      <a:lvl8pPr marL="3200400" algn="l" defTabSz="914400" rtl="0" eaLnBrk="1" latinLnBrk="0" hangingPunct="1">
                        <a:defRPr sz="1800" kern="1200">
                          <a:solidFill>
                            <a:schemeClr val="dk1"/>
                          </a:solidFill>
                          <a:latin typeface="Aptos" panose="02110004020202020204"/>
                        </a:defRPr>
                      </a:lvl8pPr>
                      <a:lvl9pPr marL="3657600" algn="l" defTabSz="914400" rtl="0" eaLnBrk="1" latinLnBrk="0" hangingPunct="1">
                        <a:defRPr sz="1800" kern="1200">
                          <a:solidFill>
                            <a:schemeClr val="dk1"/>
                          </a:solidFill>
                          <a:latin typeface="Aptos" panose="02110004020202020204"/>
                        </a:defRPr>
                      </a:lvl9pPr>
                    </a:lstStyle>
                    <a:p>
                      <a:pPr algn="ctr"/>
                      <a:r>
                        <a:rPr lang="en-US" sz="4800" b="0" kern="1200" dirty="0">
                          <a:solidFill>
                            <a:schemeClr val="accent5">
                              <a:lumMod val="75000"/>
                            </a:schemeClr>
                          </a:solidFill>
                          <a:latin typeface="Century Gothic" panose="020B0502020202020204" pitchFamily="34" charset="0"/>
                          <a:ea typeface="+mn-ea"/>
                          <a:cs typeface="+mn-cs"/>
                        </a:rPr>
                        <a:t>8</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ptos" panose="02110004020202020204"/>
                        </a:defRPr>
                      </a:lvl1pPr>
                      <a:lvl2pPr marL="457200" algn="l" defTabSz="914400" rtl="0" eaLnBrk="1" latinLnBrk="0" hangingPunct="1">
                        <a:defRPr sz="1800" kern="1200">
                          <a:solidFill>
                            <a:schemeClr val="dk1"/>
                          </a:solidFill>
                          <a:latin typeface="Aptos" panose="02110004020202020204"/>
                        </a:defRPr>
                      </a:lvl2pPr>
                      <a:lvl3pPr marL="914400" algn="l" defTabSz="914400" rtl="0" eaLnBrk="1" latinLnBrk="0" hangingPunct="1">
                        <a:defRPr sz="1800" kern="1200">
                          <a:solidFill>
                            <a:schemeClr val="dk1"/>
                          </a:solidFill>
                          <a:latin typeface="Aptos" panose="02110004020202020204"/>
                        </a:defRPr>
                      </a:lvl3pPr>
                      <a:lvl4pPr marL="1371600" algn="l" defTabSz="914400" rtl="0" eaLnBrk="1" latinLnBrk="0" hangingPunct="1">
                        <a:defRPr sz="1800" kern="1200">
                          <a:solidFill>
                            <a:schemeClr val="dk1"/>
                          </a:solidFill>
                          <a:latin typeface="Aptos" panose="02110004020202020204"/>
                        </a:defRPr>
                      </a:lvl4pPr>
                      <a:lvl5pPr marL="1828800" algn="l" defTabSz="914400" rtl="0" eaLnBrk="1" latinLnBrk="0" hangingPunct="1">
                        <a:defRPr sz="1800" kern="1200">
                          <a:solidFill>
                            <a:schemeClr val="dk1"/>
                          </a:solidFill>
                          <a:latin typeface="Aptos" panose="02110004020202020204"/>
                        </a:defRPr>
                      </a:lvl5pPr>
                      <a:lvl6pPr marL="2286000" algn="l" defTabSz="914400" rtl="0" eaLnBrk="1" latinLnBrk="0" hangingPunct="1">
                        <a:defRPr sz="1800" kern="1200">
                          <a:solidFill>
                            <a:schemeClr val="dk1"/>
                          </a:solidFill>
                          <a:latin typeface="Aptos" panose="02110004020202020204"/>
                        </a:defRPr>
                      </a:lvl6pPr>
                      <a:lvl7pPr marL="2743200" algn="l" defTabSz="914400" rtl="0" eaLnBrk="1" latinLnBrk="0" hangingPunct="1">
                        <a:defRPr sz="1800" kern="1200">
                          <a:solidFill>
                            <a:schemeClr val="dk1"/>
                          </a:solidFill>
                          <a:latin typeface="Aptos" panose="02110004020202020204"/>
                        </a:defRPr>
                      </a:lvl7pPr>
                      <a:lvl8pPr marL="3200400" algn="l" defTabSz="914400" rtl="0" eaLnBrk="1" latinLnBrk="0" hangingPunct="1">
                        <a:defRPr sz="1800" kern="1200">
                          <a:solidFill>
                            <a:schemeClr val="dk1"/>
                          </a:solidFill>
                          <a:latin typeface="Aptos" panose="02110004020202020204"/>
                        </a:defRPr>
                      </a:lvl8pPr>
                      <a:lvl9pPr marL="3657600" algn="l" defTabSz="914400" rtl="0" eaLnBrk="1" latinLnBrk="0" hangingPunct="1">
                        <a:defRPr sz="1800" kern="1200">
                          <a:solidFill>
                            <a:schemeClr val="dk1"/>
                          </a:solidFill>
                          <a:latin typeface="Aptos" panose="0211000402020202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1" dirty="0">
                          <a:solidFill>
                            <a:schemeClr val="accent5">
                              <a:lumMod val="75000"/>
                            </a:schemeClr>
                          </a:solidFill>
                          <a:latin typeface="Century Gothic" panose="020B0502020202020204" pitchFamily="34" charset="0"/>
                          <a:ea typeface="Montserrat Bold" charset="0"/>
                          <a:cs typeface="Montserrat Bold" charset="0"/>
                        </a:rPr>
                        <a:t>KEY TAKEAWAYS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black"/>
                          </a:solidFill>
                          <a:effectLst/>
                          <a:uLnTx/>
                          <a:uFillTx/>
                          <a:latin typeface="Century Gothic" panose="020B0502020202020204" pitchFamily="34" charset="0"/>
                          <a:ea typeface="Montserrat Light" charset="0"/>
                          <a:cs typeface="Montserrat Light" charset="0"/>
                        </a:rPr>
                        <a:t>Descriptive Text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ptos" panose="02110004020202020204"/>
                        </a:defRPr>
                      </a:lvl1pPr>
                      <a:lvl2pPr marL="457200" algn="l" defTabSz="914400" rtl="0" eaLnBrk="1" latinLnBrk="0" hangingPunct="1">
                        <a:defRPr sz="1800" kern="1200">
                          <a:solidFill>
                            <a:schemeClr val="dk1"/>
                          </a:solidFill>
                          <a:latin typeface="Aptos" panose="02110004020202020204"/>
                        </a:defRPr>
                      </a:lvl2pPr>
                      <a:lvl3pPr marL="914400" algn="l" defTabSz="914400" rtl="0" eaLnBrk="1" latinLnBrk="0" hangingPunct="1">
                        <a:defRPr sz="1800" kern="1200">
                          <a:solidFill>
                            <a:schemeClr val="dk1"/>
                          </a:solidFill>
                          <a:latin typeface="Aptos" panose="02110004020202020204"/>
                        </a:defRPr>
                      </a:lvl3pPr>
                      <a:lvl4pPr marL="1371600" algn="l" defTabSz="914400" rtl="0" eaLnBrk="1" latinLnBrk="0" hangingPunct="1">
                        <a:defRPr sz="1800" kern="1200">
                          <a:solidFill>
                            <a:schemeClr val="dk1"/>
                          </a:solidFill>
                          <a:latin typeface="Aptos" panose="02110004020202020204"/>
                        </a:defRPr>
                      </a:lvl4pPr>
                      <a:lvl5pPr marL="1828800" algn="l" defTabSz="914400" rtl="0" eaLnBrk="1" latinLnBrk="0" hangingPunct="1">
                        <a:defRPr sz="1800" kern="1200">
                          <a:solidFill>
                            <a:schemeClr val="dk1"/>
                          </a:solidFill>
                          <a:latin typeface="Aptos" panose="02110004020202020204"/>
                        </a:defRPr>
                      </a:lvl5pPr>
                      <a:lvl6pPr marL="2286000" algn="l" defTabSz="914400" rtl="0" eaLnBrk="1" latinLnBrk="0" hangingPunct="1">
                        <a:defRPr sz="1800" kern="1200">
                          <a:solidFill>
                            <a:schemeClr val="dk1"/>
                          </a:solidFill>
                          <a:latin typeface="Aptos" panose="02110004020202020204"/>
                        </a:defRPr>
                      </a:lvl6pPr>
                      <a:lvl7pPr marL="2743200" algn="l" defTabSz="914400" rtl="0" eaLnBrk="1" latinLnBrk="0" hangingPunct="1">
                        <a:defRPr sz="1800" kern="1200">
                          <a:solidFill>
                            <a:schemeClr val="dk1"/>
                          </a:solidFill>
                          <a:latin typeface="Aptos" panose="02110004020202020204"/>
                        </a:defRPr>
                      </a:lvl7pPr>
                      <a:lvl8pPr marL="3200400" algn="l" defTabSz="914400" rtl="0" eaLnBrk="1" latinLnBrk="0" hangingPunct="1">
                        <a:defRPr sz="1800" kern="1200">
                          <a:solidFill>
                            <a:schemeClr val="dk1"/>
                          </a:solidFill>
                          <a:latin typeface="Aptos" panose="02110004020202020204"/>
                        </a:defRPr>
                      </a:lvl8pPr>
                      <a:lvl9pPr marL="3657600" algn="l" defTabSz="914400" rtl="0" eaLnBrk="1" latinLnBrk="0" hangingPunct="1">
                        <a:defRPr sz="1800" kern="1200">
                          <a:solidFill>
                            <a:schemeClr val="dk1"/>
                          </a:solidFill>
                          <a:latin typeface="Aptos" panose="02110004020202020204"/>
                        </a:defRPr>
                      </a:lvl9pPr>
                    </a:lstStyle>
                    <a:p>
                      <a:pPr marL="0" algn="ctr" defTabSz="914400" rtl="0" eaLnBrk="1" latinLnBrk="0" hangingPunct="1"/>
                      <a:endParaRPr lang="en-US" sz="4800" b="0" kern="1200" dirty="0">
                        <a:solidFill>
                          <a:schemeClr val="accent5">
                            <a:lumMod val="75000"/>
                          </a:schemeClr>
                        </a:solidFill>
                        <a:latin typeface="Century Gothic" panose="020B0502020202020204" pitchFamily="34" charset="0"/>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Aptos" panose="02110004020202020204"/>
                        </a:defRPr>
                      </a:lvl1pPr>
                      <a:lvl2pPr marL="457200" algn="l" defTabSz="914400" rtl="0" eaLnBrk="1" latinLnBrk="0" hangingPunct="1">
                        <a:defRPr sz="1800" kern="1200">
                          <a:solidFill>
                            <a:schemeClr val="dk1"/>
                          </a:solidFill>
                          <a:latin typeface="Aptos" panose="02110004020202020204"/>
                        </a:defRPr>
                      </a:lvl2pPr>
                      <a:lvl3pPr marL="914400" algn="l" defTabSz="914400" rtl="0" eaLnBrk="1" latinLnBrk="0" hangingPunct="1">
                        <a:defRPr sz="1800" kern="1200">
                          <a:solidFill>
                            <a:schemeClr val="dk1"/>
                          </a:solidFill>
                          <a:latin typeface="Aptos" panose="02110004020202020204"/>
                        </a:defRPr>
                      </a:lvl3pPr>
                      <a:lvl4pPr marL="1371600" algn="l" defTabSz="914400" rtl="0" eaLnBrk="1" latinLnBrk="0" hangingPunct="1">
                        <a:defRPr sz="1800" kern="1200">
                          <a:solidFill>
                            <a:schemeClr val="dk1"/>
                          </a:solidFill>
                          <a:latin typeface="Aptos" panose="02110004020202020204"/>
                        </a:defRPr>
                      </a:lvl4pPr>
                      <a:lvl5pPr marL="1828800" algn="l" defTabSz="914400" rtl="0" eaLnBrk="1" latinLnBrk="0" hangingPunct="1">
                        <a:defRPr sz="1800" kern="1200">
                          <a:solidFill>
                            <a:schemeClr val="dk1"/>
                          </a:solidFill>
                          <a:latin typeface="Aptos" panose="02110004020202020204"/>
                        </a:defRPr>
                      </a:lvl5pPr>
                      <a:lvl6pPr marL="2286000" algn="l" defTabSz="914400" rtl="0" eaLnBrk="1" latinLnBrk="0" hangingPunct="1">
                        <a:defRPr sz="1800" kern="1200">
                          <a:solidFill>
                            <a:schemeClr val="dk1"/>
                          </a:solidFill>
                          <a:latin typeface="Aptos" panose="02110004020202020204"/>
                        </a:defRPr>
                      </a:lvl6pPr>
                      <a:lvl7pPr marL="2743200" algn="l" defTabSz="914400" rtl="0" eaLnBrk="1" latinLnBrk="0" hangingPunct="1">
                        <a:defRPr sz="1800" kern="1200">
                          <a:solidFill>
                            <a:schemeClr val="dk1"/>
                          </a:solidFill>
                          <a:latin typeface="Aptos" panose="02110004020202020204"/>
                        </a:defRPr>
                      </a:lvl7pPr>
                      <a:lvl8pPr marL="3200400" algn="l" defTabSz="914400" rtl="0" eaLnBrk="1" latinLnBrk="0" hangingPunct="1">
                        <a:defRPr sz="1800" kern="1200">
                          <a:solidFill>
                            <a:schemeClr val="dk1"/>
                          </a:solidFill>
                          <a:latin typeface="Aptos" panose="02110004020202020204"/>
                        </a:defRPr>
                      </a:lvl8pPr>
                      <a:lvl9pPr marL="3657600" algn="l" defTabSz="914400" rtl="0" eaLnBrk="1" latinLnBrk="0" hangingPunct="1">
                        <a:defRPr sz="1800" kern="1200">
                          <a:solidFill>
                            <a:schemeClr val="dk1"/>
                          </a:solidFill>
                          <a:latin typeface="Aptos" panose="02110004020202020204"/>
                        </a:defRPr>
                      </a:lvl9pPr>
                    </a:lstStyle>
                    <a:p>
                      <a:endParaRPr lang="en-US" dirty="0">
                        <a:solidFill>
                          <a:schemeClr val="tx1"/>
                        </a:solidFill>
                        <a:latin typeface="Century Gothic" panose="020B0502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40127530"/>
                  </a:ext>
                </a:extLst>
              </a:tr>
            </a:tbl>
          </a:graphicData>
        </a:graphic>
      </p:graphicFrame>
      <p:pic>
        <p:nvPicPr>
          <p:cNvPr id="8" name="Picture 7" descr="Shape&#10;&#10;Description automatically generated">
            <a:extLst>
              <a:ext uri="{FF2B5EF4-FFF2-40B4-BE49-F238E27FC236}">
                <a16:creationId xmlns:a16="http://schemas.microsoft.com/office/drawing/2014/main" id="{BF163CA3-425A-81E0-839A-C886D0BCD039}"/>
              </a:ext>
            </a:extLst>
          </p:cNvPr>
          <p:cNvPicPr>
            <a:picLocks noChangeAspect="1"/>
          </p:cNvPicPr>
          <p:nvPr/>
        </p:nvPicPr>
        <p:blipFill>
          <a:blip r:embed="rId3">
            <a:duotone>
              <a:prstClr val="black"/>
              <a:schemeClr val="accent5">
                <a:tint val="45000"/>
                <a:satMod val="400000"/>
              </a:schemeClr>
            </a:duotone>
            <a:alphaModFix amt="35000"/>
          </a:blip>
          <a:stretch>
            <a:fillRect/>
          </a:stretch>
        </p:blipFill>
        <p:spPr>
          <a:xfrm>
            <a:off x="7107105" y="255512"/>
            <a:ext cx="4997547" cy="6042008"/>
          </a:xfrm>
          <a:prstGeom prst="rect">
            <a:avLst/>
          </a:prstGeom>
        </p:spPr>
      </p:pic>
    </p:spTree>
    <p:extLst>
      <p:ext uri="{BB962C8B-B14F-4D97-AF65-F5344CB8AC3E}">
        <p14:creationId xmlns:p14="http://schemas.microsoft.com/office/powerpoint/2010/main" val="42751451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31177E61-7593-3398-C0AA-BD3578B23D8D}"/>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 name="Parallelogram 2">
            <a:extLst>
              <a:ext uri="{FF2B5EF4-FFF2-40B4-BE49-F238E27FC236}">
                <a16:creationId xmlns:a16="http://schemas.microsoft.com/office/drawing/2014/main" id="{7A0D703D-2F73-BDF8-384F-59ECAB59836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E1D92120-3FD4-0D93-BD6A-3BD169F92328}"/>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EVALUATING PERFORMANCE: GOALS</a:t>
            </a:r>
            <a:endParaRPr lang="en-US" dirty="0">
              <a:solidFill>
                <a:schemeClr val="bg1"/>
              </a:solidFill>
              <a:latin typeface="Century Gothic" panose="020B0502020202020204" pitchFamily="34" charset="0"/>
              <a:ea typeface="Arial" charset="0"/>
              <a:cs typeface="Arial" charset="0"/>
            </a:endParaRPr>
          </a:p>
        </p:txBody>
      </p:sp>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541973597"/>
              </p:ext>
            </p:extLst>
          </p:nvPr>
        </p:nvGraphicFramePr>
        <p:xfrm>
          <a:off x="130336" y="1212240"/>
          <a:ext cx="7192816" cy="1086924"/>
        </p:xfrm>
        <a:graphic>
          <a:graphicData uri="http://schemas.openxmlformats.org/drawingml/2006/table">
            <a:tbl>
              <a:tblPr>
                <a:tableStyleId>{5C22544A-7EE6-4342-B048-85BDC9FD1C3A}</a:tableStyleId>
              </a:tblPr>
              <a:tblGrid>
                <a:gridCol w="7192816">
                  <a:extLst>
                    <a:ext uri="{9D8B030D-6E8A-4147-A177-3AD203B41FA5}">
                      <a16:colId xmlns:a16="http://schemas.microsoft.com/office/drawing/2014/main" val="3944101500"/>
                    </a:ext>
                  </a:extLst>
                </a:gridCol>
              </a:tblGrid>
              <a:tr h="1086924">
                <a:tc>
                  <a:txBody>
                    <a:bodyPr/>
                    <a:lstStyle/>
                    <a:p>
                      <a:pPr algn="l" fontAlgn="ctr"/>
                      <a:r>
                        <a:rPr lang="en-US" sz="1400" b="0" i="0" u="none" strike="noStrike" kern="1200" dirty="0">
                          <a:solidFill>
                            <a:schemeClr val="tx1"/>
                          </a:solidFill>
                          <a:effectLst/>
                          <a:latin typeface="Century Gothic" panose="020B0502020202020204" pitchFamily="34" charset="0"/>
                          <a:ea typeface="+mn-ea"/>
                          <a:cs typeface="+mn-cs"/>
                        </a:rPr>
                        <a:t>Enter text</a:t>
                      </a:r>
                    </a:p>
                  </a:txBody>
                  <a:tcPr marT="91440" marB="9144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9CF0F0">
                        <a:alpha val="69804"/>
                      </a:srgb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23854" y="828292"/>
            <a:ext cx="2822714"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dirty="0">
                <a:solidFill>
                  <a:schemeClr val="accent5">
                    <a:lumMod val="75000"/>
                  </a:schemeClr>
                </a:solidFill>
                <a:latin typeface="Century Gothic" panose="020B0502020202020204" pitchFamily="34" charset="0"/>
                <a:ea typeface="Montserrat Light" charset="0"/>
                <a:cs typeface="Montserrat Light" charset="0"/>
              </a:rPr>
              <a:t>ORIGINAL PROJECT GOAL</a:t>
            </a:r>
          </a:p>
        </p:txBody>
      </p:sp>
      <p:graphicFrame>
        <p:nvGraphicFramePr>
          <p:cNvPr id="13" name="Table 12">
            <a:extLst>
              <a:ext uri="{FF2B5EF4-FFF2-40B4-BE49-F238E27FC236}">
                <a16:creationId xmlns:a16="http://schemas.microsoft.com/office/drawing/2014/main" id="{0CDBA874-1CA9-3747-A12A-9D2529F9A1F9}"/>
              </a:ext>
            </a:extLst>
          </p:cNvPr>
          <p:cNvGraphicFramePr>
            <a:graphicFrameLocks noGrp="1"/>
          </p:cNvGraphicFramePr>
          <p:nvPr>
            <p:extLst>
              <p:ext uri="{D42A27DB-BD31-4B8C-83A1-F6EECF244321}">
                <p14:modId xmlns:p14="http://schemas.microsoft.com/office/powerpoint/2010/main" val="2019812613"/>
              </p:ext>
            </p:extLst>
          </p:nvPr>
        </p:nvGraphicFramePr>
        <p:xfrm>
          <a:off x="131775" y="2868869"/>
          <a:ext cx="7191377" cy="2165286"/>
        </p:xfrm>
        <a:graphic>
          <a:graphicData uri="http://schemas.openxmlformats.org/drawingml/2006/table">
            <a:tbl>
              <a:tblPr>
                <a:tableStyleId>{5C22544A-7EE6-4342-B048-85BDC9FD1C3A}</a:tableStyleId>
              </a:tblPr>
              <a:tblGrid>
                <a:gridCol w="7191377">
                  <a:extLst>
                    <a:ext uri="{9D8B030D-6E8A-4147-A177-3AD203B41FA5}">
                      <a16:colId xmlns:a16="http://schemas.microsoft.com/office/drawing/2014/main" val="3944101500"/>
                    </a:ext>
                  </a:extLst>
                </a:gridCol>
              </a:tblGrid>
              <a:tr h="2165286">
                <a:tc>
                  <a:txBody>
                    <a:bodyPr/>
                    <a:lstStyle/>
                    <a:p>
                      <a:pPr algn="l" fontAlgn="ctr"/>
                      <a:r>
                        <a:rPr lang="en-US" sz="1400" b="0" i="0" u="none" strike="noStrike" kern="1200" dirty="0">
                          <a:solidFill>
                            <a:schemeClr val="tx1"/>
                          </a:solidFill>
                          <a:effectLst/>
                          <a:latin typeface="Century Gothic" panose="020B0502020202020204" pitchFamily="34" charset="0"/>
                          <a:ea typeface="+mn-ea"/>
                          <a:cs typeface="+mn-cs"/>
                        </a:rPr>
                        <a:t>Enter text</a:t>
                      </a:r>
                    </a:p>
                  </a:txBody>
                  <a:tcPr marT="91440" marB="9144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E0EA88">
                        <a:alpha val="69804"/>
                      </a:srgbClr>
                    </a:solidFill>
                  </a:tcPr>
                </a:tc>
                <a:extLst>
                  <a:ext uri="{0D108BD9-81ED-4DB2-BD59-A6C34878D82A}">
                    <a16:rowId xmlns:a16="http://schemas.microsoft.com/office/drawing/2014/main" val="2352727133"/>
                  </a:ext>
                </a:extLst>
              </a:tr>
            </a:tbl>
          </a:graphicData>
        </a:graphic>
      </p:graphicFrame>
      <p:sp>
        <p:nvSpPr>
          <p:cNvPr id="14" name="Subtitle 2">
            <a:extLst>
              <a:ext uri="{FF2B5EF4-FFF2-40B4-BE49-F238E27FC236}">
                <a16:creationId xmlns:a16="http://schemas.microsoft.com/office/drawing/2014/main" id="{1E3E23E8-FF7D-E348-B6D6-E12595B1F069}"/>
              </a:ext>
            </a:extLst>
          </p:cNvPr>
          <p:cNvSpPr txBox="1">
            <a:spLocks/>
          </p:cNvSpPr>
          <p:nvPr/>
        </p:nvSpPr>
        <p:spPr>
          <a:xfrm>
            <a:off x="15902" y="2483757"/>
            <a:ext cx="3228230"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dirty="0">
                <a:solidFill>
                  <a:schemeClr val="accent5">
                    <a:lumMod val="75000"/>
                  </a:schemeClr>
                </a:solidFill>
                <a:latin typeface="Century Gothic" panose="020B0502020202020204" pitchFamily="34" charset="0"/>
                <a:ea typeface="Montserrat Light" charset="0"/>
                <a:cs typeface="Montserrat Light" charset="0"/>
              </a:rPr>
              <a:t>KPIs FOR MEASURING SUCCESS</a:t>
            </a:r>
          </a:p>
        </p:txBody>
      </p:sp>
      <p:graphicFrame>
        <p:nvGraphicFramePr>
          <p:cNvPr id="10" name="Table 9">
            <a:extLst>
              <a:ext uri="{FF2B5EF4-FFF2-40B4-BE49-F238E27FC236}">
                <a16:creationId xmlns:a16="http://schemas.microsoft.com/office/drawing/2014/main" id="{893A131C-8E8A-1B42-9475-0DCE20A688E3}"/>
              </a:ext>
            </a:extLst>
          </p:cNvPr>
          <p:cNvGraphicFramePr>
            <a:graphicFrameLocks noGrp="1"/>
          </p:cNvGraphicFramePr>
          <p:nvPr>
            <p:extLst>
              <p:ext uri="{D42A27DB-BD31-4B8C-83A1-F6EECF244321}">
                <p14:modId xmlns:p14="http://schemas.microsoft.com/office/powerpoint/2010/main" val="2860571419"/>
              </p:ext>
            </p:extLst>
          </p:nvPr>
        </p:nvGraphicFramePr>
        <p:xfrm>
          <a:off x="7736623" y="1212240"/>
          <a:ext cx="4233005" cy="3821915"/>
        </p:xfrm>
        <a:graphic>
          <a:graphicData uri="http://schemas.openxmlformats.org/drawingml/2006/table">
            <a:tbl>
              <a:tblPr>
                <a:tableStyleId>{5C22544A-7EE6-4342-B048-85BDC9FD1C3A}</a:tableStyleId>
              </a:tblPr>
              <a:tblGrid>
                <a:gridCol w="4233005">
                  <a:extLst>
                    <a:ext uri="{9D8B030D-6E8A-4147-A177-3AD203B41FA5}">
                      <a16:colId xmlns:a16="http://schemas.microsoft.com/office/drawing/2014/main" val="3944101500"/>
                    </a:ext>
                  </a:extLst>
                </a:gridCol>
              </a:tblGrid>
              <a:tr h="382191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kern="1200" dirty="0">
                          <a:solidFill>
                            <a:schemeClr val="tx1"/>
                          </a:solidFill>
                          <a:effectLst/>
                          <a:latin typeface="Century Gothic" panose="020B0502020202020204" pitchFamily="34" charset="0"/>
                          <a:ea typeface="+mn-ea"/>
                          <a:cs typeface="+mn-cs"/>
                        </a:rPr>
                        <a:t>Enter text</a:t>
                      </a:r>
                    </a:p>
                    <a:p>
                      <a:pPr algn="l" fontAlgn="ctr"/>
                      <a:endParaRPr lang="en-US" sz="1400" b="0" i="0" u="none" strike="noStrike" dirty="0">
                        <a:solidFill>
                          <a:schemeClr val="tx1"/>
                        </a:solidFill>
                        <a:effectLst/>
                        <a:latin typeface="Century Gothic" panose="020B0502020202020204" pitchFamily="34" charset="0"/>
                      </a:endParaRPr>
                    </a:p>
                  </a:txBody>
                  <a:tcPr marT="91440" marB="9144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FFD966">
                        <a:alpha val="69804"/>
                      </a:srgbClr>
                    </a:solidFill>
                  </a:tcPr>
                </a:tc>
                <a:extLst>
                  <a:ext uri="{0D108BD9-81ED-4DB2-BD59-A6C34878D82A}">
                    <a16:rowId xmlns:a16="http://schemas.microsoft.com/office/drawing/2014/main" val="2352727133"/>
                  </a:ext>
                </a:extLst>
              </a:tr>
            </a:tbl>
          </a:graphicData>
        </a:graphic>
      </p:graphicFrame>
      <p:sp>
        <p:nvSpPr>
          <p:cNvPr id="15" name="Subtitle 2">
            <a:extLst>
              <a:ext uri="{FF2B5EF4-FFF2-40B4-BE49-F238E27FC236}">
                <a16:creationId xmlns:a16="http://schemas.microsoft.com/office/drawing/2014/main" id="{483D6338-DB78-1443-A240-DE960A814336}"/>
              </a:ext>
            </a:extLst>
          </p:cNvPr>
          <p:cNvSpPr txBox="1">
            <a:spLocks/>
          </p:cNvSpPr>
          <p:nvPr/>
        </p:nvSpPr>
        <p:spPr>
          <a:xfrm>
            <a:off x="7621112" y="828292"/>
            <a:ext cx="2127187"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dirty="0">
                <a:solidFill>
                  <a:schemeClr val="accent5">
                    <a:lumMod val="75000"/>
                  </a:schemeClr>
                </a:solidFill>
                <a:latin typeface="Century Gothic" panose="020B0502020202020204" pitchFamily="34" charset="0"/>
                <a:ea typeface="Montserrat Light" charset="0"/>
                <a:cs typeface="Montserrat Light" charset="0"/>
              </a:rPr>
              <a:t>ACTUAL OUTCOME</a:t>
            </a:r>
          </a:p>
        </p:txBody>
      </p:sp>
      <p:sp>
        <p:nvSpPr>
          <p:cNvPr id="16" name="TextBox 15">
            <a:extLst>
              <a:ext uri="{FF2B5EF4-FFF2-40B4-BE49-F238E27FC236}">
                <a16:creationId xmlns:a16="http://schemas.microsoft.com/office/drawing/2014/main" id="{EC29BB7C-C9CA-B1AB-09F5-4E90CE3246A0}"/>
              </a:ext>
            </a:extLst>
          </p:cNvPr>
          <p:cNvSpPr txBox="1"/>
          <p:nvPr/>
        </p:nvSpPr>
        <p:spPr>
          <a:xfrm>
            <a:off x="0" y="34542"/>
            <a:ext cx="4394152"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1. EVALUATING PERFORMANCE</a:t>
            </a:r>
          </a:p>
        </p:txBody>
      </p:sp>
      <p:pic>
        <p:nvPicPr>
          <p:cNvPr id="5" name="Google Shape;154;p3" descr="A picture containing candelabrum&#10;&#10;Description automatically generated">
            <a:extLst>
              <a:ext uri="{FF2B5EF4-FFF2-40B4-BE49-F238E27FC236}">
                <a16:creationId xmlns:a16="http://schemas.microsoft.com/office/drawing/2014/main" id="{980F0325-BC63-C298-CE62-C11C9EDAE6E8}"/>
              </a:ext>
            </a:extLst>
          </p:cNvPr>
          <p:cNvPicPr preferRelativeResize="0"/>
          <p:nvPr/>
        </p:nvPicPr>
        <p:blipFill rotWithShape="1">
          <a:blip r:embed="rId3">
            <a:alphaModFix/>
          </a:blip>
          <a:srcRect/>
          <a:stretch/>
        </p:blipFill>
        <p:spPr>
          <a:xfrm>
            <a:off x="11108689" y="5563783"/>
            <a:ext cx="609600" cy="609600"/>
          </a:xfrm>
          <a:prstGeom prst="rect">
            <a:avLst/>
          </a:prstGeom>
          <a:noFill/>
          <a:ln>
            <a:noFill/>
          </a:ln>
        </p:spPr>
      </p:pic>
    </p:spTree>
    <p:extLst>
      <p:ext uri="{BB962C8B-B14F-4D97-AF65-F5344CB8AC3E}">
        <p14:creationId xmlns:p14="http://schemas.microsoft.com/office/powerpoint/2010/main" val="1521696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Rectangle 129">
            <a:extLst>
              <a:ext uri="{FF2B5EF4-FFF2-40B4-BE49-F238E27FC236}">
                <a16:creationId xmlns:a16="http://schemas.microsoft.com/office/drawing/2014/main" id="{B0EDA761-2EEF-C642-917A-C7CB2250A04F}"/>
              </a:ext>
            </a:extLst>
          </p:cNvPr>
          <p:cNvSpPr/>
          <p:nvPr/>
        </p:nvSpPr>
        <p:spPr>
          <a:xfrm>
            <a:off x="-16538" y="17222"/>
            <a:ext cx="12208538" cy="323846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EE58FFA5-8812-9143-977C-7F07CFDDF05B}"/>
              </a:ext>
            </a:extLst>
          </p:cNvPr>
          <p:cNvSpPr/>
          <p:nvPr/>
        </p:nvSpPr>
        <p:spPr>
          <a:xfrm>
            <a:off x="-16538" y="3256547"/>
            <a:ext cx="12208538" cy="362347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 name="Group 14">
            <a:extLst>
              <a:ext uri="{FF2B5EF4-FFF2-40B4-BE49-F238E27FC236}">
                <a16:creationId xmlns:a16="http://schemas.microsoft.com/office/drawing/2014/main" id="{980076B1-195C-F94D-B847-63AF68ABEB92}"/>
              </a:ext>
            </a:extLst>
          </p:cNvPr>
          <p:cNvGrpSpPr/>
          <p:nvPr/>
        </p:nvGrpSpPr>
        <p:grpSpPr>
          <a:xfrm>
            <a:off x="630865" y="967988"/>
            <a:ext cx="11876537" cy="2103120"/>
            <a:chOff x="0" y="-25300"/>
            <a:chExt cx="9732193" cy="2222108"/>
          </a:xfrm>
        </p:grpSpPr>
        <p:cxnSp>
          <p:nvCxnSpPr>
            <p:cNvPr id="16" name="Straight Connector 15">
              <a:extLst>
                <a:ext uri="{FF2B5EF4-FFF2-40B4-BE49-F238E27FC236}">
                  <a16:creationId xmlns:a16="http://schemas.microsoft.com/office/drawing/2014/main" id="{649DFFE9-78CC-FA44-B5D2-214458309357}"/>
                </a:ext>
              </a:extLst>
            </p:cNvPr>
            <p:cNvCxnSpPr/>
            <p:nvPr/>
          </p:nvCxnSpPr>
          <p:spPr>
            <a:xfrm>
              <a:off x="69997" y="1098207"/>
              <a:ext cx="8807788" cy="0"/>
            </a:xfrm>
            <a:prstGeom prst="line">
              <a:avLst/>
            </a:prstGeom>
            <a:ln w="19050">
              <a:solidFill>
                <a:schemeClr val="bg1">
                  <a:lumMod val="75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grpSp>
          <p:nvGrpSpPr>
            <p:cNvPr id="17" name="Group 16">
              <a:extLst>
                <a:ext uri="{FF2B5EF4-FFF2-40B4-BE49-F238E27FC236}">
                  <a16:creationId xmlns:a16="http://schemas.microsoft.com/office/drawing/2014/main" id="{79CA7674-FFA5-F84F-8827-08AC87D25B10}"/>
                </a:ext>
              </a:extLst>
            </p:cNvPr>
            <p:cNvGrpSpPr/>
            <p:nvPr/>
          </p:nvGrpSpPr>
          <p:grpSpPr>
            <a:xfrm>
              <a:off x="0" y="-25300"/>
              <a:ext cx="9732193" cy="2222108"/>
              <a:chOff x="0" y="-210566"/>
              <a:chExt cx="9735665" cy="2223247"/>
            </a:xfrm>
          </p:grpSpPr>
          <p:sp>
            <p:nvSpPr>
              <p:cNvPr id="58" name="Text Box 23">
                <a:extLst>
                  <a:ext uri="{FF2B5EF4-FFF2-40B4-BE49-F238E27FC236}">
                    <a16:creationId xmlns:a16="http://schemas.microsoft.com/office/drawing/2014/main" id="{B99B90F7-59D6-5947-93D5-DF9C66F5D7C5}"/>
                  </a:ext>
                </a:extLst>
              </p:cNvPr>
              <p:cNvSpPr txBox="1"/>
              <p:nvPr/>
            </p:nvSpPr>
            <p:spPr>
              <a:xfrm>
                <a:off x="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050" dirty="0">
                    <a:effectLst/>
                    <a:latin typeface="Century Gothic" panose="020B0502020202020204" pitchFamily="34" charset="0"/>
                    <a:ea typeface="Calibri" panose="020F0502020204030204" pitchFamily="34" charset="0"/>
                    <a:cs typeface="Times New Roman" panose="02020603050405020304" pitchFamily="18" charset="0"/>
                  </a:rPr>
                  <a:t>Milestone 1</a:t>
                </a:r>
              </a:p>
              <a:p>
                <a:pPr marL="0" marR="0">
                  <a:spcBef>
                    <a:spcPts val="0"/>
                  </a:spcBef>
                  <a:spcAft>
                    <a:spcPts val="800"/>
                  </a:spcAft>
                </a:pPr>
                <a:r>
                  <a:rPr lang="en-US" sz="105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cxnSp>
            <p:nvCxnSpPr>
              <p:cNvPr id="59" name="Straight Connector 58">
                <a:extLst>
                  <a:ext uri="{FF2B5EF4-FFF2-40B4-BE49-F238E27FC236}">
                    <a16:creationId xmlns:a16="http://schemas.microsoft.com/office/drawing/2014/main" id="{DC2E65C0-3A59-3A46-A323-F33C2C36C771}"/>
                  </a:ext>
                </a:extLst>
              </p:cNvPr>
              <p:cNvCxnSpPr>
                <a:cxnSpLocks/>
              </p:cNvCxnSpPr>
              <p:nvPr/>
            </p:nvCxnSpPr>
            <p:spPr>
              <a:xfrm>
                <a:off x="246380"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60" name="Oval 59">
                <a:extLst>
                  <a:ext uri="{FF2B5EF4-FFF2-40B4-BE49-F238E27FC236}">
                    <a16:creationId xmlns:a16="http://schemas.microsoft.com/office/drawing/2014/main" id="{65EDADE5-0100-6C4F-AA47-C44464C32C41}"/>
                  </a:ext>
                </a:extLst>
              </p:cNvPr>
              <p:cNvSpPr/>
              <p:nvPr/>
            </p:nvSpPr>
            <p:spPr>
              <a:xfrm>
                <a:off x="195580" y="864898"/>
                <a:ext cx="92702" cy="92702"/>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600" dirty="0"/>
              </a:p>
            </p:txBody>
          </p:sp>
          <p:cxnSp>
            <p:nvCxnSpPr>
              <p:cNvPr id="62" name="Straight Connector 61">
                <a:extLst>
                  <a:ext uri="{FF2B5EF4-FFF2-40B4-BE49-F238E27FC236}">
                    <a16:creationId xmlns:a16="http://schemas.microsoft.com/office/drawing/2014/main" id="{3BFE1941-73A7-C64E-801D-734457E43DA6}"/>
                  </a:ext>
                </a:extLst>
              </p:cNvPr>
              <p:cNvCxnSpPr>
                <a:cxnSpLocks/>
              </p:cNvCxnSpPr>
              <p:nvPr/>
            </p:nvCxnSpPr>
            <p:spPr>
              <a:xfrm>
                <a:off x="1070097"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63" name="Oval 62">
                <a:extLst>
                  <a:ext uri="{FF2B5EF4-FFF2-40B4-BE49-F238E27FC236}">
                    <a16:creationId xmlns:a16="http://schemas.microsoft.com/office/drawing/2014/main" id="{567065DA-2BC0-2B44-9034-A3E407FB4BA2}"/>
                  </a:ext>
                </a:extLst>
              </p:cNvPr>
              <p:cNvSpPr/>
              <p:nvPr/>
            </p:nvSpPr>
            <p:spPr>
              <a:xfrm>
                <a:off x="1020591"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600" dirty="0"/>
              </a:p>
            </p:txBody>
          </p:sp>
          <p:cxnSp>
            <p:nvCxnSpPr>
              <p:cNvPr id="64" name="Straight Connector 63">
                <a:extLst>
                  <a:ext uri="{FF2B5EF4-FFF2-40B4-BE49-F238E27FC236}">
                    <a16:creationId xmlns:a16="http://schemas.microsoft.com/office/drawing/2014/main" id="{7202DE2C-7413-784D-89FC-07B3E8376924}"/>
                  </a:ext>
                </a:extLst>
              </p:cNvPr>
              <p:cNvCxnSpPr>
                <a:cxnSpLocks/>
              </p:cNvCxnSpPr>
              <p:nvPr/>
            </p:nvCxnSpPr>
            <p:spPr>
              <a:xfrm>
                <a:off x="193413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A6F84DDD-A932-FA4D-80CA-D1865DE4C021}"/>
                  </a:ext>
                </a:extLst>
              </p:cNvPr>
              <p:cNvCxnSpPr>
                <a:cxnSpLocks/>
              </p:cNvCxnSpPr>
              <p:nvPr/>
            </p:nvCxnSpPr>
            <p:spPr>
              <a:xfrm>
                <a:off x="2757852"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B62AE804-BE2C-FC4F-A7EA-1BA8BD23379F}"/>
                  </a:ext>
                </a:extLst>
              </p:cNvPr>
              <p:cNvCxnSpPr>
                <a:cxnSpLocks/>
              </p:cNvCxnSpPr>
              <p:nvPr/>
            </p:nvCxnSpPr>
            <p:spPr>
              <a:xfrm>
                <a:off x="358156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01AB71CB-1762-3A45-9B76-E2C922EFD3F3}"/>
                  </a:ext>
                </a:extLst>
              </p:cNvPr>
              <p:cNvCxnSpPr>
                <a:cxnSpLocks/>
              </p:cNvCxnSpPr>
              <p:nvPr/>
            </p:nvCxnSpPr>
            <p:spPr>
              <a:xfrm>
                <a:off x="4405284"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6A83A0AA-7369-A14A-9F31-DED221885333}"/>
                  </a:ext>
                </a:extLst>
              </p:cNvPr>
              <p:cNvCxnSpPr>
                <a:cxnSpLocks/>
              </p:cNvCxnSpPr>
              <p:nvPr/>
            </p:nvCxnSpPr>
            <p:spPr>
              <a:xfrm>
                <a:off x="5252035"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39E11EDD-CA99-7347-B20A-F73EF02CAD20}"/>
                  </a:ext>
                </a:extLst>
              </p:cNvPr>
              <p:cNvCxnSpPr>
                <a:cxnSpLocks/>
              </p:cNvCxnSpPr>
              <p:nvPr/>
            </p:nvCxnSpPr>
            <p:spPr>
              <a:xfrm>
                <a:off x="6075755"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3B9D08DD-5949-524E-8DAB-D9C5964F42CD}"/>
                  </a:ext>
                </a:extLst>
              </p:cNvPr>
              <p:cNvCxnSpPr>
                <a:cxnSpLocks/>
              </p:cNvCxnSpPr>
              <p:nvPr/>
            </p:nvCxnSpPr>
            <p:spPr>
              <a:xfrm>
                <a:off x="694554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0C11B43C-FCA7-5044-A3AA-D2C524C1F071}"/>
                  </a:ext>
                </a:extLst>
              </p:cNvPr>
              <p:cNvCxnSpPr>
                <a:cxnSpLocks/>
              </p:cNvCxnSpPr>
              <p:nvPr/>
            </p:nvCxnSpPr>
            <p:spPr>
              <a:xfrm>
                <a:off x="7769268"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83487E29-8EB9-EB48-AC17-9E2C2682D0DE}"/>
                  </a:ext>
                </a:extLst>
              </p:cNvPr>
              <p:cNvCxnSpPr>
                <a:cxnSpLocks/>
              </p:cNvCxnSpPr>
              <p:nvPr/>
            </p:nvCxnSpPr>
            <p:spPr>
              <a:xfrm>
                <a:off x="857569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73" name="Text Box 23">
                <a:extLst>
                  <a:ext uri="{FF2B5EF4-FFF2-40B4-BE49-F238E27FC236}">
                    <a16:creationId xmlns:a16="http://schemas.microsoft.com/office/drawing/2014/main" id="{D2B75D79-929C-7740-B1B1-958383C793CA}"/>
                  </a:ext>
                </a:extLst>
              </p:cNvPr>
              <p:cNvSpPr txBox="1"/>
              <p:nvPr/>
            </p:nvSpPr>
            <p:spPr>
              <a:xfrm>
                <a:off x="766113"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050" dirty="0">
                    <a:effectLst/>
                    <a:latin typeface="Century Gothic" panose="020B0502020202020204" pitchFamily="34" charset="0"/>
                    <a:ea typeface="Calibri" panose="020F0502020204030204" pitchFamily="34" charset="0"/>
                    <a:cs typeface="Times New Roman" panose="02020603050405020304" pitchFamily="18" charset="0"/>
                  </a:rPr>
                  <a:t>Milestone 2</a:t>
                </a:r>
              </a:p>
              <a:p>
                <a:pPr marL="0" marR="0">
                  <a:spcBef>
                    <a:spcPts val="0"/>
                  </a:spcBef>
                  <a:spcAft>
                    <a:spcPts val="800"/>
                  </a:spcAft>
                </a:pPr>
                <a:r>
                  <a:rPr lang="en-US" sz="105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74" name="Oval 73">
                <a:extLst>
                  <a:ext uri="{FF2B5EF4-FFF2-40B4-BE49-F238E27FC236}">
                    <a16:creationId xmlns:a16="http://schemas.microsoft.com/office/drawing/2014/main" id="{CD741F6F-513F-B841-AB0C-9202478F7766}"/>
                  </a:ext>
                </a:extLst>
              </p:cNvPr>
              <p:cNvSpPr/>
              <p:nvPr/>
            </p:nvSpPr>
            <p:spPr>
              <a:xfrm>
                <a:off x="1884628"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600" dirty="0"/>
              </a:p>
            </p:txBody>
          </p:sp>
          <p:sp>
            <p:nvSpPr>
              <p:cNvPr id="75" name="Oval 74">
                <a:extLst>
                  <a:ext uri="{FF2B5EF4-FFF2-40B4-BE49-F238E27FC236}">
                    <a16:creationId xmlns:a16="http://schemas.microsoft.com/office/drawing/2014/main" id="{8BCD817E-4F01-C64F-A90E-B0EFA3451312}"/>
                  </a:ext>
                </a:extLst>
              </p:cNvPr>
              <p:cNvSpPr/>
              <p:nvPr/>
            </p:nvSpPr>
            <p:spPr>
              <a:xfrm>
                <a:off x="2708343"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600" dirty="0"/>
              </a:p>
            </p:txBody>
          </p:sp>
          <p:sp>
            <p:nvSpPr>
              <p:cNvPr id="76" name="Oval 75">
                <a:extLst>
                  <a:ext uri="{FF2B5EF4-FFF2-40B4-BE49-F238E27FC236}">
                    <a16:creationId xmlns:a16="http://schemas.microsoft.com/office/drawing/2014/main" id="{2FE7C4AF-62FA-884A-A823-6D060484D39F}"/>
                  </a:ext>
                </a:extLst>
              </p:cNvPr>
              <p:cNvSpPr/>
              <p:nvPr/>
            </p:nvSpPr>
            <p:spPr>
              <a:xfrm>
                <a:off x="3543583"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600" dirty="0"/>
              </a:p>
            </p:txBody>
          </p:sp>
          <p:sp>
            <p:nvSpPr>
              <p:cNvPr id="77" name="Oval 76">
                <a:extLst>
                  <a:ext uri="{FF2B5EF4-FFF2-40B4-BE49-F238E27FC236}">
                    <a16:creationId xmlns:a16="http://schemas.microsoft.com/office/drawing/2014/main" id="{90EC2013-E099-A04E-A517-28C4DE82D967}"/>
                  </a:ext>
                </a:extLst>
              </p:cNvPr>
              <p:cNvSpPr/>
              <p:nvPr/>
            </p:nvSpPr>
            <p:spPr>
              <a:xfrm>
                <a:off x="4361540"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600" dirty="0"/>
              </a:p>
            </p:txBody>
          </p:sp>
          <p:sp>
            <p:nvSpPr>
              <p:cNvPr id="78" name="Oval 77">
                <a:extLst>
                  <a:ext uri="{FF2B5EF4-FFF2-40B4-BE49-F238E27FC236}">
                    <a16:creationId xmlns:a16="http://schemas.microsoft.com/office/drawing/2014/main" id="{DF770000-01D5-E140-97D5-25D10F53DC0B}"/>
                  </a:ext>
                </a:extLst>
              </p:cNvPr>
              <p:cNvSpPr/>
              <p:nvPr/>
            </p:nvSpPr>
            <p:spPr>
              <a:xfrm>
                <a:off x="5208293"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600" dirty="0"/>
              </a:p>
            </p:txBody>
          </p:sp>
          <p:sp>
            <p:nvSpPr>
              <p:cNvPr id="79" name="Oval 78">
                <a:extLst>
                  <a:ext uri="{FF2B5EF4-FFF2-40B4-BE49-F238E27FC236}">
                    <a16:creationId xmlns:a16="http://schemas.microsoft.com/office/drawing/2014/main" id="{F8FD91F0-C442-D849-B321-4B175122C89F}"/>
                  </a:ext>
                </a:extLst>
              </p:cNvPr>
              <p:cNvSpPr/>
              <p:nvPr/>
            </p:nvSpPr>
            <p:spPr>
              <a:xfrm>
                <a:off x="6032009"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600" dirty="0"/>
              </a:p>
            </p:txBody>
          </p:sp>
          <p:sp>
            <p:nvSpPr>
              <p:cNvPr id="80" name="Oval 79">
                <a:extLst>
                  <a:ext uri="{FF2B5EF4-FFF2-40B4-BE49-F238E27FC236}">
                    <a16:creationId xmlns:a16="http://schemas.microsoft.com/office/drawing/2014/main" id="{885004BD-F2BE-824D-9A99-D2F50A1E3C65}"/>
                  </a:ext>
                </a:extLst>
              </p:cNvPr>
              <p:cNvSpPr/>
              <p:nvPr/>
            </p:nvSpPr>
            <p:spPr>
              <a:xfrm>
                <a:off x="6896045"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600" dirty="0"/>
              </a:p>
            </p:txBody>
          </p:sp>
          <p:sp>
            <p:nvSpPr>
              <p:cNvPr id="81" name="Oval 80">
                <a:extLst>
                  <a:ext uri="{FF2B5EF4-FFF2-40B4-BE49-F238E27FC236}">
                    <a16:creationId xmlns:a16="http://schemas.microsoft.com/office/drawing/2014/main" id="{472A6A7A-33F8-B145-9E18-F6FFC197607E}"/>
                  </a:ext>
                </a:extLst>
              </p:cNvPr>
              <p:cNvSpPr/>
              <p:nvPr/>
            </p:nvSpPr>
            <p:spPr>
              <a:xfrm>
                <a:off x="7725520"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600" dirty="0"/>
              </a:p>
            </p:txBody>
          </p:sp>
          <p:sp>
            <p:nvSpPr>
              <p:cNvPr id="82" name="Oval 81">
                <a:extLst>
                  <a:ext uri="{FF2B5EF4-FFF2-40B4-BE49-F238E27FC236}">
                    <a16:creationId xmlns:a16="http://schemas.microsoft.com/office/drawing/2014/main" id="{3E677361-5020-D64D-8B48-D18DDC89DD95}"/>
                  </a:ext>
                </a:extLst>
              </p:cNvPr>
              <p:cNvSpPr/>
              <p:nvPr/>
            </p:nvSpPr>
            <p:spPr>
              <a:xfrm>
                <a:off x="8531955"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600" dirty="0"/>
              </a:p>
            </p:txBody>
          </p:sp>
          <p:sp>
            <p:nvSpPr>
              <p:cNvPr id="83" name="Text Box 23">
                <a:extLst>
                  <a:ext uri="{FF2B5EF4-FFF2-40B4-BE49-F238E27FC236}">
                    <a16:creationId xmlns:a16="http://schemas.microsoft.com/office/drawing/2014/main" id="{387B525B-950E-C94A-9BE5-103F0C0A1A03}"/>
                  </a:ext>
                </a:extLst>
              </p:cNvPr>
              <p:cNvSpPr txBox="1"/>
              <p:nvPr/>
            </p:nvSpPr>
            <p:spPr>
              <a:xfrm>
                <a:off x="168775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050" dirty="0">
                    <a:effectLst/>
                    <a:latin typeface="Century Gothic" panose="020B0502020202020204" pitchFamily="34" charset="0"/>
                    <a:ea typeface="Calibri" panose="020F0502020204030204" pitchFamily="34" charset="0"/>
                    <a:cs typeface="Times New Roman" panose="02020603050405020304" pitchFamily="18" charset="0"/>
                  </a:rPr>
                  <a:t>Milestone 3</a:t>
                </a:r>
              </a:p>
              <a:p>
                <a:pPr marL="0" marR="0">
                  <a:spcBef>
                    <a:spcPts val="0"/>
                  </a:spcBef>
                  <a:spcAft>
                    <a:spcPts val="800"/>
                  </a:spcAft>
                </a:pPr>
                <a:r>
                  <a:rPr lang="en-US" sz="105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4" name="Text Box 23">
                <a:extLst>
                  <a:ext uri="{FF2B5EF4-FFF2-40B4-BE49-F238E27FC236}">
                    <a16:creationId xmlns:a16="http://schemas.microsoft.com/office/drawing/2014/main" id="{6B18550B-2C59-FD45-ACE5-FAAA55D29D57}"/>
                  </a:ext>
                </a:extLst>
              </p:cNvPr>
              <p:cNvSpPr txBox="1"/>
              <p:nvPr/>
            </p:nvSpPr>
            <p:spPr>
              <a:xfrm>
                <a:off x="3335181"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050" dirty="0">
                    <a:effectLst/>
                    <a:latin typeface="Century Gothic" panose="020B0502020202020204" pitchFamily="34" charset="0"/>
                    <a:ea typeface="Calibri" panose="020F0502020204030204" pitchFamily="34" charset="0"/>
                    <a:cs typeface="Times New Roman" panose="02020603050405020304" pitchFamily="18" charset="0"/>
                  </a:rPr>
                  <a:t>Milestone 5</a:t>
                </a:r>
              </a:p>
              <a:p>
                <a:pPr marL="0" marR="0">
                  <a:spcBef>
                    <a:spcPts val="0"/>
                  </a:spcBef>
                  <a:spcAft>
                    <a:spcPts val="800"/>
                  </a:spcAft>
                </a:pPr>
                <a:r>
                  <a:rPr lang="en-US" sz="105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5" name="Text Box 23">
                <a:extLst>
                  <a:ext uri="{FF2B5EF4-FFF2-40B4-BE49-F238E27FC236}">
                    <a16:creationId xmlns:a16="http://schemas.microsoft.com/office/drawing/2014/main" id="{AE305C41-57D1-D54B-8B86-E85320E54898}"/>
                  </a:ext>
                </a:extLst>
              </p:cNvPr>
              <p:cNvSpPr txBox="1"/>
              <p:nvPr/>
            </p:nvSpPr>
            <p:spPr>
              <a:xfrm>
                <a:off x="5005652"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050" dirty="0">
                    <a:effectLst/>
                    <a:latin typeface="Century Gothic" panose="020B0502020202020204" pitchFamily="34" charset="0"/>
                    <a:ea typeface="Calibri" panose="020F0502020204030204" pitchFamily="34" charset="0"/>
                    <a:cs typeface="Times New Roman" panose="02020603050405020304" pitchFamily="18" charset="0"/>
                  </a:rPr>
                  <a:t>Milestone 7</a:t>
                </a:r>
              </a:p>
              <a:p>
                <a:pPr marL="0" marR="0">
                  <a:spcBef>
                    <a:spcPts val="0"/>
                  </a:spcBef>
                  <a:spcAft>
                    <a:spcPts val="800"/>
                  </a:spcAft>
                </a:pPr>
                <a:r>
                  <a:rPr lang="en-US" sz="105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6" name="Text Box 23">
                <a:extLst>
                  <a:ext uri="{FF2B5EF4-FFF2-40B4-BE49-F238E27FC236}">
                    <a16:creationId xmlns:a16="http://schemas.microsoft.com/office/drawing/2014/main" id="{EDD9069D-3E90-0248-8029-073936B03C92}"/>
                  </a:ext>
                </a:extLst>
              </p:cNvPr>
              <p:cNvSpPr txBox="1"/>
              <p:nvPr/>
            </p:nvSpPr>
            <p:spPr>
              <a:xfrm>
                <a:off x="669916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050" dirty="0">
                    <a:effectLst/>
                    <a:latin typeface="Century Gothic" panose="020B0502020202020204" pitchFamily="34" charset="0"/>
                    <a:ea typeface="Calibri" panose="020F0502020204030204" pitchFamily="34" charset="0"/>
                    <a:cs typeface="Times New Roman" panose="02020603050405020304" pitchFamily="18" charset="0"/>
                  </a:rPr>
                  <a:t>Milestone 9</a:t>
                </a:r>
              </a:p>
              <a:p>
                <a:pPr marL="0" marR="0">
                  <a:spcBef>
                    <a:spcPts val="0"/>
                  </a:spcBef>
                  <a:spcAft>
                    <a:spcPts val="800"/>
                  </a:spcAft>
                </a:pPr>
                <a:r>
                  <a:rPr lang="en-US" sz="105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7" name="Text Box 23">
                <a:extLst>
                  <a:ext uri="{FF2B5EF4-FFF2-40B4-BE49-F238E27FC236}">
                    <a16:creationId xmlns:a16="http://schemas.microsoft.com/office/drawing/2014/main" id="{987F85E3-4AF1-5B46-B203-33A3EAAF3A62}"/>
                  </a:ext>
                </a:extLst>
              </p:cNvPr>
              <p:cNvSpPr txBox="1"/>
              <p:nvPr/>
            </p:nvSpPr>
            <p:spPr>
              <a:xfrm>
                <a:off x="832355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050" dirty="0">
                    <a:latin typeface="Century Gothic" panose="020B0502020202020204" pitchFamily="34" charset="0"/>
                    <a:ea typeface="Calibri" panose="020F0502020204030204" pitchFamily="34" charset="0"/>
                    <a:cs typeface="Times New Roman" panose="02020603050405020304" pitchFamily="18" charset="0"/>
                  </a:rPr>
                  <a:t>Complete</a:t>
                </a:r>
                <a:endParaRPr lang="en-US" sz="105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800"/>
                  </a:spcAft>
                </a:pPr>
                <a:r>
                  <a:rPr lang="en-US" sz="105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8" name="Text Box 23">
                <a:extLst>
                  <a:ext uri="{FF2B5EF4-FFF2-40B4-BE49-F238E27FC236}">
                    <a16:creationId xmlns:a16="http://schemas.microsoft.com/office/drawing/2014/main" id="{868EF429-0CF4-AA4E-B14C-E6FCDFDC2006}"/>
                  </a:ext>
                </a:extLst>
              </p:cNvPr>
              <p:cNvSpPr txBox="1"/>
              <p:nvPr/>
            </p:nvSpPr>
            <p:spPr>
              <a:xfrm>
                <a:off x="244810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050" dirty="0">
                    <a:effectLst/>
                    <a:latin typeface="Century Gothic" panose="020B0502020202020204" pitchFamily="34" charset="0"/>
                    <a:ea typeface="Calibri" panose="020F0502020204030204" pitchFamily="34" charset="0"/>
                    <a:cs typeface="Times New Roman" panose="02020603050405020304" pitchFamily="18" charset="0"/>
                  </a:rPr>
                  <a:t>Milestone 4</a:t>
                </a:r>
              </a:p>
              <a:p>
                <a:pPr marL="0" marR="0">
                  <a:spcBef>
                    <a:spcPts val="0"/>
                  </a:spcBef>
                  <a:spcAft>
                    <a:spcPts val="800"/>
                  </a:spcAft>
                </a:pPr>
                <a:r>
                  <a:rPr lang="en-US" sz="105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9" name="Text Box 23">
                <a:extLst>
                  <a:ext uri="{FF2B5EF4-FFF2-40B4-BE49-F238E27FC236}">
                    <a16:creationId xmlns:a16="http://schemas.microsoft.com/office/drawing/2014/main" id="{1B8405D0-2509-BE48-81E2-D6DBB11D9F97}"/>
                  </a:ext>
                </a:extLst>
              </p:cNvPr>
              <p:cNvSpPr txBox="1"/>
              <p:nvPr/>
            </p:nvSpPr>
            <p:spPr>
              <a:xfrm>
                <a:off x="409553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050" dirty="0">
                    <a:effectLst/>
                    <a:latin typeface="Century Gothic" panose="020B0502020202020204" pitchFamily="34" charset="0"/>
                    <a:ea typeface="Calibri" panose="020F0502020204030204" pitchFamily="34" charset="0"/>
                    <a:cs typeface="Times New Roman" panose="02020603050405020304" pitchFamily="18" charset="0"/>
                  </a:rPr>
                  <a:t>Milestone 6</a:t>
                </a:r>
              </a:p>
              <a:p>
                <a:pPr marL="0" marR="0">
                  <a:spcBef>
                    <a:spcPts val="0"/>
                  </a:spcBef>
                  <a:spcAft>
                    <a:spcPts val="800"/>
                  </a:spcAft>
                </a:pPr>
                <a:r>
                  <a:rPr lang="en-US" sz="105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90" name="Text Box 23">
                <a:extLst>
                  <a:ext uri="{FF2B5EF4-FFF2-40B4-BE49-F238E27FC236}">
                    <a16:creationId xmlns:a16="http://schemas.microsoft.com/office/drawing/2014/main" id="{F4295392-AFA6-9341-BE1A-55FC87313A66}"/>
                  </a:ext>
                </a:extLst>
              </p:cNvPr>
              <p:cNvSpPr txBox="1"/>
              <p:nvPr/>
            </p:nvSpPr>
            <p:spPr>
              <a:xfrm>
                <a:off x="5766007"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050" dirty="0">
                    <a:effectLst/>
                    <a:latin typeface="Century Gothic" panose="020B0502020202020204" pitchFamily="34" charset="0"/>
                    <a:ea typeface="Calibri" panose="020F0502020204030204" pitchFamily="34" charset="0"/>
                    <a:cs typeface="Times New Roman" panose="02020603050405020304" pitchFamily="18" charset="0"/>
                  </a:rPr>
                  <a:t>Milestone 8</a:t>
                </a:r>
              </a:p>
              <a:p>
                <a:pPr marL="0" marR="0">
                  <a:spcBef>
                    <a:spcPts val="0"/>
                  </a:spcBef>
                  <a:spcAft>
                    <a:spcPts val="800"/>
                  </a:spcAft>
                </a:pPr>
                <a:r>
                  <a:rPr lang="en-US" sz="105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91" name="Text Box 23">
                <a:extLst>
                  <a:ext uri="{FF2B5EF4-FFF2-40B4-BE49-F238E27FC236}">
                    <a16:creationId xmlns:a16="http://schemas.microsoft.com/office/drawing/2014/main" id="{C06E4E96-5502-4B4F-B7F6-3808E58AE7A5}"/>
                  </a:ext>
                </a:extLst>
              </p:cNvPr>
              <p:cNvSpPr txBox="1"/>
              <p:nvPr/>
            </p:nvSpPr>
            <p:spPr>
              <a:xfrm>
                <a:off x="7459519"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050" dirty="0">
                    <a:effectLst/>
                    <a:latin typeface="Century Gothic" panose="020B0502020202020204" pitchFamily="34" charset="0"/>
                    <a:ea typeface="Calibri" panose="020F0502020204030204" pitchFamily="34" charset="0"/>
                    <a:cs typeface="Times New Roman" panose="02020603050405020304" pitchFamily="18" charset="0"/>
                  </a:rPr>
                  <a:t>Milestone 10</a:t>
                </a:r>
              </a:p>
              <a:p>
                <a:pPr marL="0" marR="0">
                  <a:spcBef>
                    <a:spcPts val="0"/>
                  </a:spcBef>
                  <a:spcAft>
                    <a:spcPts val="800"/>
                  </a:spcAft>
                </a:pPr>
                <a:r>
                  <a:rPr lang="en-US" sz="105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grpSp>
      </p:grpSp>
      <p:sp>
        <p:nvSpPr>
          <p:cNvPr id="92" name="Subtitle 2">
            <a:extLst>
              <a:ext uri="{FF2B5EF4-FFF2-40B4-BE49-F238E27FC236}">
                <a16:creationId xmlns:a16="http://schemas.microsoft.com/office/drawing/2014/main" id="{324D67DB-0547-364D-9A0C-56FAE5FBB5E6}"/>
              </a:ext>
            </a:extLst>
          </p:cNvPr>
          <p:cNvSpPr txBox="1">
            <a:spLocks/>
          </p:cNvSpPr>
          <p:nvPr/>
        </p:nvSpPr>
        <p:spPr>
          <a:xfrm>
            <a:off x="4189333" y="464387"/>
            <a:ext cx="3813334" cy="372637"/>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2150"/>
              </a:lnSpc>
            </a:pPr>
            <a:r>
              <a:rPr lang="en-US" sz="1800" dirty="0">
                <a:solidFill>
                  <a:schemeClr val="tx1"/>
                </a:solidFill>
                <a:latin typeface="Century Gothic" panose="020B0502020202020204" pitchFamily="34" charset="0"/>
                <a:ea typeface="Montserrat Light" charset="0"/>
                <a:cs typeface="Montserrat Light" charset="0"/>
              </a:rPr>
              <a:t>ORIGINAL PROJECT SCHEDULE</a:t>
            </a:r>
          </a:p>
        </p:txBody>
      </p:sp>
      <p:grpSp>
        <p:nvGrpSpPr>
          <p:cNvPr id="93" name="Group 92">
            <a:extLst>
              <a:ext uri="{FF2B5EF4-FFF2-40B4-BE49-F238E27FC236}">
                <a16:creationId xmlns:a16="http://schemas.microsoft.com/office/drawing/2014/main" id="{C8815B77-DF6A-984E-805B-1CF5E33897D5}"/>
              </a:ext>
            </a:extLst>
          </p:cNvPr>
          <p:cNvGrpSpPr/>
          <p:nvPr/>
        </p:nvGrpSpPr>
        <p:grpSpPr>
          <a:xfrm>
            <a:off x="630865" y="4000241"/>
            <a:ext cx="11876537" cy="2103120"/>
            <a:chOff x="0" y="-25300"/>
            <a:chExt cx="9732193" cy="2222108"/>
          </a:xfrm>
        </p:grpSpPr>
        <p:cxnSp>
          <p:nvCxnSpPr>
            <p:cNvPr id="94" name="Straight Connector 93">
              <a:extLst>
                <a:ext uri="{FF2B5EF4-FFF2-40B4-BE49-F238E27FC236}">
                  <a16:creationId xmlns:a16="http://schemas.microsoft.com/office/drawing/2014/main" id="{9B100C0D-6D5B-D946-98BB-2628563DBA9E}"/>
                </a:ext>
              </a:extLst>
            </p:cNvPr>
            <p:cNvCxnSpPr/>
            <p:nvPr/>
          </p:nvCxnSpPr>
          <p:spPr>
            <a:xfrm>
              <a:off x="69997" y="1098207"/>
              <a:ext cx="8807788" cy="0"/>
            </a:xfrm>
            <a:prstGeom prst="line">
              <a:avLst/>
            </a:prstGeom>
            <a:ln w="19050">
              <a:solidFill>
                <a:schemeClr val="bg1">
                  <a:lumMod val="75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grpSp>
          <p:nvGrpSpPr>
            <p:cNvPr id="95" name="Group 94">
              <a:extLst>
                <a:ext uri="{FF2B5EF4-FFF2-40B4-BE49-F238E27FC236}">
                  <a16:creationId xmlns:a16="http://schemas.microsoft.com/office/drawing/2014/main" id="{00390A4E-0DCC-6442-B6F8-896266B0AEDD}"/>
                </a:ext>
              </a:extLst>
            </p:cNvPr>
            <p:cNvGrpSpPr/>
            <p:nvPr/>
          </p:nvGrpSpPr>
          <p:grpSpPr>
            <a:xfrm>
              <a:off x="0" y="-25300"/>
              <a:ext cx="9732193" cy="2222108"/>
              <a:chOff x="0" y="-210566"/>
              <a:chExt cx="9735665" cy="2223247"/>
            </a:xfrm>
          </p:grpSpPr>
          <p:sp>
            <p:nvSpPr>
              <p:cNvPr id="96" name="Text Box 23">
                <a:extLst>
                  <a:ext uri="{FF2B5EF4-FFF2-40B4-BE49-F238E27FC236}">
                    <a16:creationId xmlns:a16="http://schemas.microsoft.com/office/drawing/2014/main" id="{1990FBE2-DECE-5D43-82CF-65A493AE3EBD}"/>
                  </a:ext>
                </a:extLst>
              </p:cNvPr>
              <p:cNvSpPr txBox="1"/>
              <p:nvPr/>
            </p:nvSpPr>
            <p:spPr>
              <a:xfrm>
                <a:off x="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050" dirty="0">
                    <a:effectLst/>
                    <a:latin typeface="Century Gothic" panose="020B0502020202020204" pitchFamily="34" charset="0"/>
                    <a:ea typeface="Calibri" panose="020F0502020204030204" pitchFamily="34" charset="0"/>
                    <a:cs typeface="Times New Roman" panose="02020603050405020304" pitchFamily="18" charset="0"/>
                  </a:rPr>
                  <a:t>Milestone 1</a:t>
                </a:r>
              </a:p>
              <a:p>
                <a:pPr marL="0" marR="0">
                  <a:spcBef>
                    <a:spcPts val="0"/>
                  </a:spcBef>
                  <a:spcAft>
                    <a:spcPts val="800"/>
                  </a:spcAft>
                </a:pPr>
                <a:r>
                  <a:rPr lang="en-US" sz="105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cxnSp>
            <p:nvCxnSpPr>
              <p:cNvPr id="97" name="Straight Connector 96">
                <a:extLst>
                  <a:ext uri="{FF2B5EF4-FFF2-40B4-BE49-F238E27FC236}">
                    <a16:creationId xmlns:a16="http://schemas.microsoft.com/office/drawing/2014/main" id="{8343D965-34E5-554C-A081-DE18E85F8A96}"/>
                  </a:ext>
                </a:extLst>
              </p:cNvPr>
              <p:cNvCxnSpPr>
                <a:cxnSpLocks/>
              </p:cNvCxnSpPr>
              <p:nvPr/>
            </p:nvCxnSpPr>
            <p:spPr>
              <a:xfrm>
                <a:off x="246380"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98" name="Oval 97">
                <a:extLst>
                  <a:ext uri="{FF2B5EF4-FFF2-40B4-BE49-F238E27FC236}">
                    <a16:creationId xmlns:a16="http://schemas.microsoft.com/office/drawing/2014/main" id="{C3C94FDA-9003-334F-867C-5EDB2F368EF7}"/>
                  </a:ext>
                </a:extLst>
              </p:cNvPr>
              <p:cNvSpPr/>
              <p:nvPr/>
            </p:nvSpPr>
            <p:spPr>
              <a:xfrm>
                <a:off x="195580" y="864898"/>
                <a:ext cx="92702" cy="92702"/>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600" dirty="0"/>
              </a:p>
            </p:txBody>
          </p:sp>
          <p:cxnSp>
            <p:nvCxnSpPr>
              <p:cNvPr id="99" name="Straight Connector 98">
                <a:extLst>
                  <a:ext uri="{FF2B5EF4-FFF2-40B4-BE49-F238E27FC236}">
                    <a16:creationId xmlns:a16="http://schemas.microsoft.com/office/drawing/2014/main" id="{A5B98782-EB81-0D45-9986-26839F3830C0}"/>
                  </a:ext>
                </a:extLst>
              </p:cNvPr>
              <p:cNvCxnSpPr>
                <a:cxnSpLocks/>
              </p:cNvCxnSpPr>
              <p:nvPr/>
            </p:nvCxnSpPr>
            <p:spPr>
              <a:xfrm>
                <a:off x="1070097"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100" name="Oval 99">
                <a:extLst>
                  <a:ext uri="{FF2B5EF4-FFF2-40B4-BE49-F238E27FC236}">
                    <a16:creationId xmlns:a16="http://schemas.microsoft.com/office/drawing/2014/main" id="{34F88428-8131-F546-BAA3-0E14A2A7F0F7}"/>
                  </a:ext>
                </a:extLst>
              </p:cNvPr>
              <p:cNvSpPr/>
              <p:nvPr/>
            </p:nvSpPr>
            <p:spPr>
              <a:xfrm>
                <a:off x="1020591"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600" dirty="0"/>
              </a:p>
            </p:txBody>
          </p:sp>
          <p:cxnSp>
            <p:nvCxnSpPr>
              <p:cNvPr id="101" name="Straight Connector 100">
                <a:extLst>
                  <a:ext uri="{FF2B5EF4-FFF2-40B4-BE49-F238E27FC236}">
                    <a16:creationId xmlns:a16="http://schemas.microsoft.com/office/drawing/2014/main" id="{EB12AD84-C344-1248-BE62-407452B82790}"/>
                  </a:ext>
                </a:extLst>
              </p:cNvPr>
              <p:cNvCxnSpPr>
                <a:cxnSpLocks/>
              </p:cNvCxnSpPr>
              <p:nvPr/>
            </p:nvCxnSpPr>
            <p:spPr>
              <a:xfrm>
                <a:off x="193413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0BA19D27-8461-9943-AB5A-F811DD9EC1B2}"/>
                  </a:ext>
                </a:extLst>
              </p:cNvPr>
              <p:cNvCxnSpPr>
                <a:cxnSpLocks/>
              </p:cNvCxnSpPr>
              <p:nvPr/>
            </p:nvCxnSpPr>
            <p:spPr>
              <a:xfrm>
                <a:off x="2757852"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118601D4-4AC7-ED41-97D3-4E659208DD96}"/>
                  </a:ext>
                </a:extLst>
              </p:cNvPr>
              <p:cNvCxnSpPr>
                <a:cxnSpLocks/>
              </p:cNvCxnSpPr>
              <p:nvPr/>
            </p:nvCxnSpPr>
            <p:spPr>
              <a:xfrm>
                <a:off x="358156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D72903B5-121A-C64A-9E1F-920BC6FFF4AF}"/>
                  </a:ext>
                </a:extLst>
              </p:cNvPr>
              <p:cNvCxnSpPr>
                <a:cxnSpLocks/>
              </p:cNvCxnSpPr>
              <p:nvPr/>
            </p:nvCxnSpPr>
            <p:spPr>
              <a:xfrm>
                <a:off x="4405284"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1F44A79B-E727-7E4F-9703-1819F52E79CE}"/>
                  </a:ext>
                </a:extLst>
              </p:cNvPr>
              <p:cNvCxnSpPr>
                <a:cxnSpLocks/>
              </p:cNvCxnSpPr>
              <p:nvPr/>
            </p:nvCxnSpPr>
            <p:spPr>
              <a:xfrm>
                <a:off x="5252035"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04A47129-803C-F14D-B41F-4AD4F90B0C27}"/>
                  </a:ext>
                </a:extLst>
              </p:cNvPr>
              <p:cNvCxnSpPr>
                <a:cxnSpLocks/>
              </p:cNvCxnSpPr>
              <p:nvPr/>
            </p:nvCxnSpPr>
            <p:spPr>
              <a:xfrm>
                <a:off x="6075755"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03BD6029-D921-124C-A0F4-7428F264599C}"/>
                  </a:ext>
                </a:extLst>
              </p:cNvPr>
              <p:cNvCxnSpPr>
                <a:cxnSpLocks/>
              </p:cNvCxnSpPr>
              <p:nvPr/>
            </p:nvCxnSpPr>
            <p:spPr>
              <a:xfrm>
                <a:off x="694554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75071A7E-1695-F045-BEFB-B53791F79CFE}"/>
                  </a:ext>
                </a:extLst>
              </p:cNvPr>
              <p:cNvCxnSpPr>
                <a:cxnSpLocks/>
              </p:cNvCxnSpPr>
              <p:nvPr/>
            </p:nvCxnSpPr>
            <p:spPr>
              <a:xfrm>
                <a:off x="7769268"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3EA4B9C0-D1D4-C240-8FEA-CA536C08C21E}"/>
                  </a:ext>
                </a:extLst>
              </p:cNvPr>
              <p:cNvCxnSpPr>
                <a:cxnSpLocks/>
              </p:cNvCxnSpPr>
              <p:nvPr/>
            </p:nvCxnSpPr>
            <p:spPr>
              <a:xfrm>
                <a:off x="857569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110" name="Text Box 23">
                <a:extLst>
                  <a:ext uri="{FF2B5EF4-FFF2-40B4-BE49-F238E27FC236}">
                    <a16:creationId xmlns:a16="http://schemas.microsoft.com/office/drawing/2014/main" id="{9BDEF75A-AB3F-E442-BF07-82F94CBC8757}"/>
                  </a:ext>
                </a:extLst>
              </p:cNvPr>
              <p:cNvSpPr txBox="1"/>
              <p:nvPr/>
            </p:nvSpPr>
            <p:spPr>
              <a:xfrm>
                <a:off x="766113"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050" dirty="0">
                    <a:effectLst/>
                    <a:latin typeface="Century Gothic" panose="020B0502020202020204" pitchFamily="34" charset="0"/>
                    <a:ea typeface="Calibri" panose="020F0502020204030204" pitchFamily="34" charset="0"/>
                    <a:cs typeface="Times New Roman" panose="02020603050405020304" pitchFamily="18" charset="0"/>
                  </a:rPr>
                  <a:t>Milestone 2</a:t>
                </a:r>
              </a:p>
              <a:p>
                <a:pPr marL="0" marR="0">
                  <a:spcBef>
                    <a:spcPts val="0"/>
                  </a:spcBef>
                  <a:spcAft>
                    <a:spcPts val="800"/>
                  </a:spcAft>
                </a:pPr>
                <a:r>
                  <a:rPr lang="en-US" sz="105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11" name="Oval 110">
                <a:extLst>
                  <a:ext uri="{FF2B5EF4-FFF2-40B4-BE49-F238E27FC236}">
                    <a16:creationId xmlns:a16="http://schemas.microsoft.com/office/drawing/2014/main" id="{9A3C1BAF-0158-644C-80E5-022E5F08E61A}"/>
                  </a:ext>
                </a:extLst>
              </p:cNvPr>
              <p:cNvSpPr/>
              <p:nvPr/>
            </p:nvSpPr>
            <p:spPr>
              <a:xfrm>
                <a:off x="1884628"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600" dirty="0"/>
              </a:p>
            </p:txBody>
          </p:sp>
          <p:sp>
            <p:nvSpPr>
              <p:cNvPr id="112" name="Oval 111">
                <a:extLst>
                  <a:ext uri="{FF2B5EF4-FFF2-40B4-BE49-F238E27FC236}">
                    <a16:creationId xmlns:a16="http://schemas.microsoft.com/office/drawing/2014/main" id="{E2BADFAF-69D2-0743-B332-AE6E87DBC88A}"/>
                  </a:ext>
                </a:extLst>
              </p:cNvPr>
              <p:cNvSpPr/>
              <p:nvPr/>
            </p:nvSpPr>
            <p:spPr>
              <a:xfrm>
                <a:off x="2708343"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600" dirty="0"/>
              </a:p>
            </p:txBody>
          </p:sp>
          <p:sp>
            <p:nvSpPr>
              <p:cNvPr id="113" name="Oval 112">
                <a:extLst>
                  <a:ext uri="{FF2B5EF4-FFF2-40B4-BE49-F238E27FC236}">
                    <a16:creationId xmlns:a16="http://schemas.microsoft.com/office/drawing/2014/main" id="{952A518E-68FF-CB41-AC2D-FEFE70D2D0EB}"/>
                  </a:ext>
                </a:extLst>
              </p:cNvPr>
              <p:cNvSpPr/>
              <p:nvPr/>
            </p:nvSpPr>
            <p:spPr>
              <a:xfrm>
                <a:off x="3543583"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600" dirty="0"/>
              </a:p>
            </p:txBody>
          </p:sp>
          <p:sp>
            <p:nvSpPr>
              <p:cNvPr id="114" name="Oval 113">
                <a:extLst>
                  <a:ext uri="{FF2B5EF4-FFF2-40B4-BE49-F238E27FC236}">
                    <a16:creationId xmlns:a16="http://schemas.microsoft.com/office/drawing/2014/main" id="{DCBAEE2F-8D59-A84B-BBAA-2BCC85A67957}"/>
                  </a:ext>
                </a:extLst>
              </p:cNvPr>
              <p:cNvSpPr/>
              <p:nvPr/>
            </p:nvSpPr>
            <p:spPr>
              <a:xfrm>
                <a:off x="4361540"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600" dirty="0"/>
              </a:p>
            </p:txBody>
          </p:sp>
          <p:sp>
            <p:nvSpPr>
              <p:cNvPr id="115" name="Oval 114">
                <a:extLst>
                  <a:ext uri="{FF2B5EF4-FFF2-40B4-BE49-F238E27FC236}">
                    <a16:creationId xmlns:a16="http://schemas.microsoft.com/office/drawing/2014/main" id="{231C3864-9978-F64D-822D-5660361F7990}"/>
                  </a:ext>
                </a:extLst>
              </p:cNvPr>
              <p:cNvSpPr/>
              <p:nvPr/>
            </p:nvSpPr>
            <p:spPr>
              <a:xfrm>
                <a:off x="5208293"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600" dirty="0"/>
              </a:p>
            </p:txBody>
          </p:sp>
          <p:sp>
            <p:nvSpPr>
              <p:cNvPr id="116" name="Oval 115">
                <a:extLst>
                  <a:ext uri="{FF2B5EF4-FFF2-40B4-BE49-F238E27FC236}">
                    <a16:creationId xmlns:a16="http://schemas.microsoft.com/office/drawing/2014/main" id="{164C2A28-47FA-A145-B9A0-F35B9B88DCD1}"/>
                  </a:ext>
                </a:extLst>
              </p:cNvPr>
              <p:cNvSpPr/>
              <p:nvPr/>
            </p:nvSpPr>
            <p:spPr>
              <a:xfrm>
                <a:off x="6032009"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600" dirty="0"/>
              </a:p>
            </p:txBody>
          </p:sp>
          <p:sp>
            <p:nvSpPr>
              <p:cNvPr id="117" name="Oval 116">
                <a:extLst>
                  <a:ext uri="{FF2B5EF4-FFF2-40B4-BE49-F238E27FC236}">
                    <a16:creationId xmlns:a16="http://schemas.microsoft.com/office/drawing/2014/main" id="{168165CC-037C-D249-8758-AB5C8D6BEF7D}"/>
                  </a:ext>
                </a:extLst>
              </p:cNvPr>
              <p:cNvSpPr/>
              <p:nvPr/>
            </p:nvSpPr>
            <p:spPr>
              <a:xfrm>
                <a:off x="6896045"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600" dirty="0"/>
              </a:p>
            </p:txBody>
          </p:sp>
          <p:sp>
            <p:nvSpPr>
              <p:cNvPr id="118" name="Oval 117">
                <a:extLst>
                  <a:ext uri="{FF2B5EF4-FFF2-40B4-BE49-F238E27FC236}">
                    <a16:creationId xmlns:a16="http://schemas.microsoft.com/office/drawing/2014/main" id="{79B5AD43-0C61-A54A-AA89-81D55B9B89B6}"/>
                  </a:ext>
                </a:extLst>
              </p:cNvPr>
              <p:cNvSpPr/>
              <p:nvPr/>
            </p:nvSpPr>
            <p:spPr>
              <a:xfrm>
                <a:off x="7725520"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600" dirty="0"/>
              </a:p>
            </p:txBody>
          </p:sp>
          <p:sp>
            <p:nvSpPr>
              <p:cNvPr id="119" name="Oval 118">
                <a:extLst>
                  <a:ext uri="{FF2B5EF4-FFF2-40B4-BE49-F238E27FC236}">
                    <a16:creationId xmlns:a16="http://schemas.microsoft.com/office/drawing/2014/main" id="{CB974886-9E1D-FF4C-A4A2-7EB744997112}"/>
                  </a:ext>
                </a:extLst>
              </p:cNvPr>
              <p:cNvSpPr/>
              <p:nvPr/>
            </p:nvSpPr>
            <p:spPr>
              <a:xfrm>
                <a:off x="8531955"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1600" dirty="0"/>
              </a:p>
            </p:txBody>
          </p:sp>
          <p:sp>
            <p:nvSpPr>
              <p:cNvPr id="120" name="Text Box 23">
                <a:extLst>
                  <a:ext uri="{FF2B5EF4-FFF2-40B4-BE49-F238E27FC236}">
                    <a16:creationId xmlns:a16="http://schemas.microsoft.com/office/drawing/2014/main" id="{4843321C-A79B-6D4E-B1C5-E4802F8AB543}"/>
                  </a:ext>
                </a:extLst>
              </p:cNvPr>
              <p:cNvSpPr txBox="1"/>
              <p:nvPr/>
            </p:nvSpPr>
            <p:spPr>
              <a:xfrm>
                <a:off x="168775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050" dirty="0">
                    <a:effectLst/>
                    <a:latin typeface="Century Gothic" panose="020B0502020202020204" pitchFamily="34" charset="0"/>
                    <a:ea typeface="Calibri" panose="020F0502020204030204" pitchFamily="34" charset="0"/>
                    <a:cs typeface="Times New Roman" panose="02020603050405020304" pitchFamily="18" charset="0"/>
                  </a:rPr>
                  <a:t>Milestone 3</a:t>
                </a:r>
              </a:p>
              <a:p>
                <a:pPr marL="0" marR="0">
                  <a:spcBef>
                    <a:spcPts val="0"/>
                  </a:spcBef>
                  <a:spcAft>
                    <a:spcPts val="800"/>
                  </a:spcAft>
                </a:pPr>
                <a:r>
                  <a:rPr lang="en-US" sz="105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1" name="Text Box 23">
                <a:extLst>
                  <a:ext uri="{FF2B5EF4-FFF2-40B4-BE49-F238E27FC236}">
                    <a16:creationId xmlns:a16="http://schemas.microsoft.com/office/drawing/2014/main" id="{DA2FA759-1376-C040-8233-72737C060650}"/>
                  </a:ext>
                </a:extLst>
              </p:cNvPr>
              <p:cNvSpPr txBox="1"/>
              <p:nvPr/>
            </p:nvSpPr>
            <p:spPr>
              <a:xfrm>
                <a:off x="3335181"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050" dirty="0">
                    <a:effectLst/>
                    <a:latin typeface="Century Gothic" panose="020B0502020202020204" pitchFamily="34" charset="0"/>
                    <a:ea typeface="Calibri" panose="020F0502020204030204" pitchFamily="34" charset="0"/>
                    <a:cs typeface="Times New Roman" panose="02020603050405020304" pitchFamily="18" charset="0"/>
                  </a:rPr>
                  <a:t>Milestone 5</a:t>
                </a:r>
              </a:p>
              <a:p>
                <a:pPr marL="0" marR="0">
                  <a:spcBef>
                    <a:spcPts val="0"/>
                  </a:spcBef>
                  <a:spcAft>
                    <a:spcPts val="800"/>
                  </a:spcAft>
                </a:pPr>
                <a:r>
                  <a:rPr lang="en-US" sz="105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2" name="Text Box 23">
                <a:extLst>
                  <a:ext uri="{FF2B5EF4-FFF2-40B4-BE49-F238E27FC236}">
                    <a16:creationId xmlns:a16="http://schemas.microsoft.com/office/drawing/2014/main" id="{5F0F4CE7-4585-B24F-A4A4-D237529A08EF}"/>
                  </a:ext>
                </a:extLst>
              </p:cNvPr>
              <p:cNvSpPr txBox="1"/>
              <p:nvPr/>
            </p:nvSpPr>
            <p:spPr>
              <a:xfrm>
                <a:off x="5005652"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050" dirty="0">
                    <a:effectLst/>
                    <a:latin typeface="Century Gothic" panose="020B0502020202020204" pitchFamily="34" charset="0"/>
                    <a:ea typeface="Calibri" panose="020F0502020204030204" pitchFamily="34" charset="0"/>
                    <a:cs typeface="Times New Roman" panose="02020603050405020304" pitchFamily="18" charset="0"/>
                  </a:rPr>
                  <a:t>Milestone 7</a:t>
                </a:r>
              </a:p>
              <a:p>
                <a:pPr marL="0" marR="0">
                  <a:spcBef>
                    <a:spcPts val="0"/>
                  </a:spcBef>
                  <a:spcAft>
                    <a:spcPts val="800"/>
                  </a:spcAft>
                </a:pPr>
                <a:r>
                  <a:rPr lang="en-US" sz="105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3" name="Text Box 23">
                <a:extLst>
                  <a:ext uri="{FF2B5EF4-FFF2-40B4-BE49-F238E27FC236}">
                    <a16:creationId xmlns:a16="http://schemas.microsoft.com/office/drawing/2014/main" id="{98741DD8-2E71-3644-8CC8-03E440ABAB2A}"/>
                  </a:ext>
                </a:extLst>
              </p:cNvPr>
              <p:cNvSpPr txBox="1"/>
              <p:nvPr/>
            </p:nvSpPr>
            <p:spPr>
              <a:xfrm>
                <a:off x="669916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050" dirty="0">
                    <a:effectLst/>
                    <a:latin typeface="Century Gothic" panose="020B0502020202020204" pitchFamily="34" charset="0"/>
                    <a:ea typeface="Calibri" panose="020F0502020204030204" pitchFamily="34" charset="0"/>
                    <a:cs typeface="Times New Roman" panose="02020603050405020304" pitchFamily="18" charset="0"/>
                  </a:rPr>
                  <a:t>Milestone 9</a:t>
                </a:r>
              </a:p>
              <a:p>
                <a:pPr marL="0" marR="0">
                  <a:spcBef>
                    <a:spcPts val="0"/>
                  </a:spcBef>
                  <a:spcAft>
                    <a:spcPts val="800"/>
                  </a:spcAft>
                </a:pPr>
                <a:r>
                  <a:rPr lang="en-US" sz="105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4" name="Text Box 23">
                <a:extLst>
                  <a:ext uri="{FF2B5EF4-FFF2-40B4-BE49-F238E27FC236}">
                    <a16:creationId xmlns:a16="http://schemas.microsoft.com/office/drawing/2014/main" id="{5EB47C30-942E-BD4B-9B46-94D5C092A4DD}"/>
                  </a:ext>
                </a:extLst>
              </p:cNvPr>
              <p:cNvSpPr txBox="1"/>
              <p:nvPr/>
            </p:nvSpPr>
            <p:spPr>
              <a:xfrm>
                <a:off x="832355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050" dirty="0">
                    <a:latin typeface="Century Gothic" panose="020B0502020202020204" pitchFamily="34" charset="0"/>
                    <a:ea typeface="Calibri" panose="020F0502020204030204" pitchFamily="34" charset="0"/>
                    <a:cs typeface="Times New Roman" panose="02020603050405020304" pitchFamily="18" charset="0"/>
                  </a:rPr>
                  <a:t>Complete</a:t>
                </a:r>
                <a:endParaRPr lang="en-US" sz="105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800"/>
                  </a:spcAft>
                </a:pPr>
                <a:r>
                  <a:rPr lang="en-US" sz="105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5" name="Text Box 23">
                <a:extLst>
                  <a:ext uri="{FF2B5EF4-FFF2-40B4-BE49-F238E27FC236}">
                    <a16:creationId xmlns:a16="http://schemas.microsoft.com/office/drawing/2014/main" id="{CED71D8C-5E19-8641-AD56-FF7AEB9874FE}"/>
                  </a:ext>
                </a:extLst>
              </p:cNvPr>
              <p:cNvSpPr txBox="1"/>
              <p:nvPr/>
            </p:nvSpPr>
            <p:spPr>
              <a:xfrm>
                <a:off x="244810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050" dirty="0">
                    <a:effectLst/>
                    <a:latin typeface="Century Gothic" panose="020B0502020202020204" pitchFamily="34" charset="0"/>
                    <a:ea typeface="Calibri" panose="020F0502020204030204" pitchFamily="34" charset="0"/>
                    <a:cs typeface="Times New Roman" panose="02020603050405020304" pitchFamily="18" charset="0"/>
                  </a:rPr>
                  <a:t>Milestone 4</a:t>
                </a:r>
              </a:p>
              <a:p>
                <a:pPr marL="0" marR="0">
                  <a:spcBef>
                    <a:spcPts val="0"/>
                  </a:spcBef>
                  <a:spcAft>
                    <a:spcPts val="800"/>
                  </a:spcAft>
                </a:pPr>
                <a:r>
                  <a:rPr lang="en-US" sz="105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6" name="Text Box 23">
                <a:extLst>
                  <a:ext uri="{FF2B5EF4-FFF2-40B4-BE49-F238E27FC236}">
                    <a16:creationId xmlns:a16="http://schemas.microsoft.com/office/drawing/2014/main" id="{16AE4205-9E09-AD42-A18E-E1D15993B0BB}"/>
                  </a:ext>
                </a:extLst>
              </p:cNvPr>
              <p:cNvSpPr txBox="1"/>
              <p:nvPr/>
            </p:nvSpPr>
            <p:spPr>
              <a:xfrm>
                <a:off x="409553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050" dirty="0">
                    <a:effectLst/>
                    <a:latin typeface="Century Gothic" panose="020B0502020202020204" pitchFamily="34" charset="0"/>
                    <a:ea typeface="Calibri" panose="020F0502020204030204" pitchFamily="34" charset="0"/>
                    <a:cs typeface="Times New Roman" panose="02020603050405020304" pitchFamily="18" charset="0"/>
                  </a:rPr>
                  <a:t>Milestone 6</a:t>
                </a:r>
              </a:p>
              <a:p>
                <a:pPr marL="0" marR="0">
                  <a:spcBef>
                    <a:spcPts val="0"/>
                  </a:spcBef>
                  <a:spcAft>
                    <a:spcPts val="800"/>
                  </a:spcAft>
                </a:pPr>
                <a:r>
                  <a:rPr lang="en-US" sz="105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7" name="Text Box 23">
                <a:extLst>
                  <a:ext uri="{FF2B5EF4-FFF2-40B4-BE49-F238E27FC236}">
                    <a16:creationId xmlns:a16="http://schemas.microsoft.com/office/drawing/2014/main" id="{BDB7390B-DAD5-7742-BB8E-885630444522}"/>
                  </a:ext>
                </a:extLst>
              </p:cNvPr>
              <p:cNvSpPr txBox="1"/>
              <p:nvPr/>
            </p:nvSpPr>
            <p:spPr>
              <a:xfrm>
                <a:off x="5766007"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050" dirty="0">
                    <a:effectLst/>
                    <a:latin typeface="Century Gothic" panose="020B0502020202020204" pitchFamily="34" charset="0"/>
                    <a:ea typeface="Calibri" panose="020F0502020204030204" pitchFamily="34" charset="0"/>
                    <a:cs typeface="Times New Roman" panose="02020603050405020304" pitchFamily="18" charset="0"/>
                  </a:rPr>
                  <a:t>Milestone 8</a:t>
                </a:r>
              </a:p>
              <a:p>
                <a:pPr marL="0" marR="0">
                  <a:spcBef>
                    <a:spcPts val="0"/>
                  </a:spcBef>
                  <a:spcAft>
                    <a:spcPts val="800"/>
                  </a:spcAft>
                </a:pPr>
                <a:r>
                  <a:rPr lang="en-US" sz="105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8" name="Text Box 23">
                <a:extLst>
                  <a:ext uri="{FF2B5EF4-FFF2-40B4-BE49-F238E27FC236}">
                    <a16:creationId xmlns:a16="http://schemas.microsoft.com/office/drawing/2014/main" id="{79ECD1C1-360C-414F-A099-05010F705D8F}"/>
                  </a:ext>
                </a:extLst>
              </p:cNvPr>
              <p:cNvSpPr txBox="1"/>
              <p:nvPr/>
            </p:nvSpPr>
            <p:spPr>
              <a:xfrm>
                <a:off x="7459519"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800"/>
                  </a:spcAft>
                </a:pPr>
                <a:r>
                  <a:rPr lang="en-US" sz="1050" dirty="0">
                    <a:effectLst/>
                    <a:latin typeface="Century Gothic" panose="020B0502020202020204" pitchFamily="34" charset="0"/>
                    <a:ea typeface="Calibri" panose="020F0502020204030204" pitchFamily="34" charset="0"/>
                    <a:cs typeface="Times New Roman" panose="02020603050405020304" pitchFamily="18" charset="0"/>
                  </a:rPr>
                  <a:t>Milestone 10</a:t>
                </a:r>
              </a:p>
              <a:p>
                <a:pPr marL="0" marR="0">
                  <a:spcBef>
                    <a:spcPts val="0"/>
                  </a:spcBef>
                  <a:spcAft>
                    <a:spcPts val="800"/>
                  </a:spcAft>
                </a:pPr>
                <a:r>
                  <a:rPr lang="en-US" sz="105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grpSp>
      </p:grpSp>
      <p:sp>
        <p:nvSpPr>
          <p:cNvPr id="129" name="Subtitle 2">
            <a:extLst>
              <a:ext uri="{FF2B5EF4-FFF2-40B4-BE49-F238E27FC236}">
                <a16:creationId xmlns:a16="http://schemas.microsoft.com/office/drawing/2014/main" id="{DF229E66-3B55-334E-B6C9-6A89FBEFF634}"/>
              </a:ext>
            </a:extLst>
          </p:cNvPr>
          <p:cNvSpPr txBox="1">
            <a:spLocks/>
          </p:cNvSpPr>
          <p:nvPr/>
        </p:nvSpPr>
        <p:spPr>
          <a:xfrm>
            <a:off x="4474994" y="3459200"/>
            <a:ext cx="3242012" cy="371739"/>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2150"/>
              </a:lnSpc>
            </a:pPr>
            <a:r>
              <a:rPr lang="en-US" sz="1800" dirty="0">
                <a:solidFill>
                  <a:schemeClr val="tx1"/>
                </a:solidFill>
                <a:latin typeface="Century Gothic" panose="020B0502020202020204" pitchFamily="34" charset="0"/>
                <a:ea typeface="Montserrat Light" charset="0"/>
                <a:cs typeface="Montserrat Light" charset="0"/>
              </a:rPr>
              <a:t>ACTUAL PROJECT TIMELINE</a:t>
            </a:r>
          </a:p>
        </p:txBody>
      </p:sp>
      <p:cxnSp>
        <p:nvCxnSpPr>
          <p:cNvPr id="12" name="Straight Connector 11">
            <a:extLst>
              <a:ext uri="{FF2B5EF4-FFF2-40B4-BE49-F238E27FC236}">
                <a16:creationId xmlns:a16="http://schemas.microsoft.com/office/drawing/2014/main" id="{3D20567A-AA45-7D4C-9F79-A2E01D1F1DC1}"/>
              </a:ext>
            </a:extLst>
          </p:cNvPr>
          <p:cNvCxnSpPr/>
          <p:nvPr/>
        </p:nvCxnSpPr>
        <p:spPr>
          <a:xfrm>
            <a:off x="0" y="3256547"/>
            <a:ext cx="12192000" cy="0"/>
          </a:xfrm>
          <a:prstGeom prst="line">
            <a:avLst/>
          </a:prstGeom>
          <a:ln w="28575">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 name="Rectangle 7">
            <a:extLst>
              <a:ext uri="{FF2B5EF4-FFF2-40B4-BE49-F238E27FC236}">
                <a16:creationId xmlns:a16="http://schemas.microsoft.com/office/drawing/2014/main" id="{E0E10DCF-EE0A-2A58-FA80-9485E78E370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 name="Parallelogram 3">
            <a:extLst>
              <a:ext uri="{FF2B5EF4-FFF2-40B4-BE49-F238E27FC236}">
                <a16:creationId xmlns:a16="http://schemas.microsoft.com/office/drawing/2014/main" id="{81177575-C8EA-FE40-4E66-354F190FB442}"/>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F5B6B249-CF6A-5A04-A8B3-C1277767FCED}"/>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TIMELINE PERFORMANCE</a:t>
            </a:r>
          </a:p>
        </p:txBody>
      </p:sp>
      <p:sp>
        <p:nvSpPr>
          <p:cNvPr id="11" name="TextBox 10">
            <a:extLst>
              <a:ext uri="{FF2B5EF4-FFF2-40B4-BE49-F238E27FC236}">
                <a16:creationId xmlns:a16="http://schemas.microsoft.com/office/drawing/2014/main" id="{D763EE87-E5BE-92D9-901E-5A85D2C7119D}"/>
              </a:ext>
            </a:extLst>
          </p:cNvPr>
          <p:cNvSpPr txBox="1"/>
          <p:nvPr/>
        </p:nvSpPr>
        <p:spPr>
          <a:xfrm>
            <a:off x="0" y="34542"/>
            <a:ext cx="3823483"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2. TIMELINE PERFORMANCE</a:t>
            </a:r>
          </a:p>
        </p:txBody>
      </p:sp>
    </p:spTree>
    <p:extLst>
      <p:ext uri="{BB962C8B-B14F-4D97-AF65-F5344CB8AC3E}">
        <p14:creationId xmlns:p14="http://schemas.microsoft.com/office/powerpoint/2010/main" val="3914801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a:extLst>
              <a:ext uri="{FF2B5EF4-FFF2-40B4-BE49-F238E27FC236}">
                <a16:creationId xmlns:a16="http://schemas.microsoft.com/office/drawing/2014/main" id="{E51412AC-55D1-D94D-8840-2F65AF4AD16F}"/>
              </a:ext>
            </a:extLst>
          </p:cNvPr>
          <p:cNvSpPr txBox="1">
            <a:spLocks/>
          </p:cNvSpPr>
          <p:nvPr/>
        </p:nvSpPr>
        <p:spPr>
          <a:xfrm>
            <a:off x="23853" y="859009"/>
            <a:ext cx="5101389"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dirty="0">
                <a:solidFill>
                  <a:schemeClr val="accent5">
                    <a:lumMod val="75000"/>
                  </a:schemeClr>
                </a:solidFill>
                <a:latin typeface="Century Gothic" panose="020B0502020202020204" pitchFamily="34" charset="0"/>
                <a:ea typeface="Montserrat Light" charset="0"/>
                <a:cs typeface="Montserrat Light" charset="0"/>
              </a:rPr>
              <a:t>INITIAL GOAL FOR QUALITY STANDARDS</a:t>
            </a:r>
          </a:p>
        </p:txBody>
      </p:sp>
      <p:sp>
        <p:nvSpPr>
          <p:cNvPr id="14" name="Subtitle 2">
            <a:extLst>
              <a:ext uri="{FF2B5EF4-FFF2-40B4-BE49-F238E27FC236}">
                <a16:creationId xmlns:a16="http://schemas.microsoft.com/office/drawing/2014/main" id="{1E3E23E8-FF7D-E348-B6D6-E12595B1F069}"/>
              </a:ext>
            </a:extLst>
          </p:cNvPr>
          <p:cNvSpPr txBox="1">
            <a:spLocks/>
          </p:cNvSpPr>
          <p:nvPr/>
        </p:nvSpPr>
        <p:spPr>
          <a:xfrm>
            <a:off x="23853" y="2502003"/>
            <a:ext cx="4854388"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dirty="0">
                <a:solidFill>
                  <a:schemeClr val="accent5">
                    <a:lumMod val="75000"/>
                  </a:schemeClr>
                </a:solidFill>
                <a:latin typeface="Century Gothic" panose="020B0502020202020204" pitchFamily="34" charset="0"/>
                <a:ea typeface="Montserrat Light" charset="0"/>
                <a:cs typeface="Montserrat Light" charset="0"/>
              </a:rPr>
              <a:t>KPIs FOR MEASURING SUCCESS</a:t>
            </a:r>
          </a:p>
        </p:txBody>
      </p:sp>
      <p:sp>
        <p:nvSpPr>
          <p:cNvPr id="15" name="Subtitle 2">
            <a:extLst>
              <a:ext uri="{FF2B5EF4-FFF2-40B4-BE49-F238E27FC236}">
                <a16:creationId xmlns:a16="http://schemas.microsoft.com/office/drawing/2014/main" id="{483D6338-DB78-1443-A240-DE960A814336}"/>
              </a:ext>
            </a:extLst>
          </p:cNvPr>
          <p:cNvSpPr txBox="1">
            <a:spLocks/>
          </p:cNvSpPr>
          <p:nvPr/>
        </p:nvSpPr>
        <p:spPr>
          <a:xfrm>
            <a:off x="7625301" y="859009"/>
            <a:ext cx="3079065"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dirty="0">
                <a:solidFill>
                  <a:schemeClr val="accent5">
                    <a:lumMod val="75000"/>
                  </a:schemeClr>
                </a:solidFill>
                <a:latin typeface="Century Gothic" panose="020B0502020202020204" pitchFamily="34" charset="0"/>
                <a:ea typeface="Montserrat Light" charset="0"/>
                <a:cs typeface="Montserrat Light" charset="0"/>
              </a:rPr>
              <a:t>ACTUAL OUTCOME</a:t>
            </a:r>
          </a:p>
        </p:txBody>
      </p:sp>
      <p:sp>
        <p:nvSpPr>
          <p:cNvPr id="3" name="TextBox 2">
            <a:extLst>
              <a:ext uri="{FF2B5EF4-FFF2-40B4-BE49-F238E27FC236}">
                <a16:creationId xmlns:a16="http://schemas.microsoft.com/office/drawing/2014/main" id="{40565093-A392-8C64-7B82-3E88D8F0588F}"/>
              </a:ext>
            </a:extLst>
          </p:cNvPr>
          <p:cNvSpPr txBox="1"/>
          <p:nvPr/>
        </p:nvSpPr>
        <p:spPr>
          <a:xfrm>
            <a:off x="0" y="34542"/>
            <a:ext cx="3794629"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3. QUALITY PERFORMANCE</a:t>
            </a:r>
          </a:p>
        </p:txBody>
      </p:sp>
      <p:sp>
        <p:nvSpPr>
          <p:cNvPr id="4" name="Rectangle 7">
            <a:extLst>
              <a:ext uri="{FF2B5EF4-FFF2-40B4-BE49-F238E27FC236}">
                <a16:creationId xmlns:a16="http://schemas.microsoft.com/office/drawing/2014/main" id="{E621F342-124F-3313-F7B7-A2CC8655588B}"/>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5" name="Parallelogram 4">
            <a:extLst>
              <a:ext uri="{FF2B5EF4-FFF2-40B4-BE49-F238E27FC236}">
                <a16:creationId xmlns:a16="http://schemas.microsoft.com/office/drawing/2014/main" id="{EEA45034-27E8-BAE1-67C4-CA3ACBD42D7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a:extLst>
              <a:ext uri="{FF2B5EF4-FFF2-40B4-BE49-F238E27FC236}">
                <a16:creationId xmlns:a16="http://schemas.microsoft.com/office/drawing/2014/main" id="{D41DCE5E-2DAD-8723-7C25-0F7C46E26EE2}"/>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QUALITY PERFORMANCE</a:t>
            </a:r>
            <a:endParaRPr lang="en-US" dirty="0">
              <a:solidFill>
                <a:schemeClr val="bg1"/>
              </a:solidFill>
              <a:latin typeface="Century Gothic" panose="020B0502020202020204" pitchFamily="34" charset="0"/>
              <a:ea typeface="Arial" charset="0"/>
              <a:cs typeface="Arial" charset="0"/>
            </a:endParaRPr>
          </a:p>
        </p:txBody>
      </p:sp>
      <p:graphicFrame>
        <p:nvGraphicFramePr>
          <p:cNvPr id="2" name="Table 1">
            <a:extLst>
              <a:ext uri="{FF2B5EF4-FFF2-40B4-BE49-F238E27FC236}">
                <a16:creationId xmlns:a16="http://schemas.microsoft.com/office/drawing/2014/main" id="{AD0357DB-BA4C-0245-D800-77BA2C34F028}"/>
              </a:ext>
            </a:extLst>
          </p:cNvPr>
          <p:cNvGraphicFramePr>
            <a:graphicFrameLocks noGrp="1"/>
          </p:cNvGraphicFramePr>
          <p:nvPr>
            <p:extLst>
              <p:ext uri="{D42A27DB-BD31-4B8C-83A1-F6EECF244321}">
                <p14:modId xmlns:p14="http://schemas.microsoft.com/office/powerpoint/2010/main" val="2811957131"/>
              </p:ext>
            </p:extLst>
          </p:nvPr>
        </p:nvGraphicFramePr>
        <p:xfrm>
          <a:off x="130336" y="1212240"/>
          <a:ext cx="7192816" cy="1086924"/>
        </p:xfrm>
        <a:graphic>
          <a:graphicData uri="http://schemas.openxmlformats.org/drawingml/2006/table">
            <a:tbl>
              <a:tblPr>
                <a:tableStyleId>{5C22544A-7EE6-4342-B048-85BDC9FD1C3A}</a:tableStyleId>
              </a:tblPr>
              <a:tblGrid>
                <a:gridCol w="7192816">
                  <a:extLst>
                    <a:ext uri="{9D8B030D-6E8A-4147-A177-3AD203B41FA5}">
                      <a16:colId xmlns:a16="http://schemas.microsoft.com/office/drawing/2014/main" val="3944101500"/>
                    </a:ext>
                  </a:extLst>
                </a:gridCol>
              </a:tblGrid>
              <a:tr h="1086924">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kern="1200" dirty="0">
                          <a:solidFill>
                            <a:schemeClr val="tx1"/>
                          </a:solidFill>
                          <a:effectLst/>
                          <a:latin typeface="Century Gothic" panose="020B0502020202020204" pitchFamily="34" charset="0"/>
                          <a:ea typeface="+mn-ea"/>
                          <a:cs typeface="+mn-cs"/>
                        </a:rPr>
                        <a:t>Enter text</a:t>
                      </a:r>
                    </a:p>
                  </a:txBody>
                  <a:tcPr marT="91440" marB="9144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9CF0F0">
                        <a:alpha val="69804"/>
                      </a:srgbClr>
                    </a:solidFill>
                  </a:tcPr>
                </a:tc>
                <a:extLst>
                  <a:ext uri="{0D108BD9-81ED-4DB2-BD59-A6C34878D82A}">
                    <a16:rowId xmlns:a16="http://schemas.microsoft.com/office/drawing/2014/main" val="2352727133"/>
                  </a:ext>
                </a:extLst>
              </a:tr>
            </a:tbl>
          </a:graphicData>
        </a:graphic>
      </p:graphicFrame>
      <p:graphicFrame>
        <p:nvGraphicFramePr>
          <p:cNvPr id="7" name="Table 6">
            <a:extLst>
              <a:ext uri="{FF2B5EF4-FFF2-40B4-BE49-F238E27FC236}">
                <a16:creationId xmlns:a16="http://schemas.microsoft.com/office/drawing/2014/main" id="{2E5C5E85-8CD6-D8AC-C0A0-FAAE4D646372}"/>
              </a:ext>
            </a:extLst>
          </p:cNvPr>
          <p:cNvGraphicFramePr>
            <a:graphicFrameLocks noGrp="1"/>
          </p:cNvGraphicFramePr>
          <p:nvPr>
            <p:extLst>
              <p:ext uri="{D42A27DB-BD31-4B8C-83A1-F6EECF244321}">
                <p14:modId xmlns:p14="http://schemas.microsoft.com/office/powerpoint/2010/main" val="2915153143"/>
              </p:ext>
            </p:extLst>
          </p:nvPr>
        </p:nvGraphicFramePr>
        <p:xfrm>
          <a:off x="131775" y="2868869"/>
          <a:ext cx="7191377" cy="2165286"/>
        </p:xfrm>
        <a:graphic>
          <a:graphicData uri="http://schemas.openxmlformats.org/drawingml/2006/table">
            <a:tbl>
              <a:tblPr>
                <a:tableStyleId>{5C22544A-7EE6-4342-B048-85BDC9FD1C3A}</a:tableStyleId>
              </a:tblPr>
              <a:tblGrid>
                <a:gridCol w="7191377">
                  <a:extLst>
                    <a:ext uri="{9D8B030D-6E8A-4147-A177-3AD203B41FA5}">
                      <a16:colId xmlns:a16="http://schemas.microsoft.com/office/drawing/2014/main" val="3944101500"/>
                    </a:ext>
                  </a:extLst>
                </a:gridCol>
              </a:tblGrid>
              <a:tr h="2165286">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kern="1200" dirty="0">
                          <a:solidFill>
                            <a:schemeClr val="tx1"/>
                          </a:solidFill>
                          <a:effectLst/>
                          <a:latin typeface="Century Gothic" panose="020B0502020202020204" pitchFamily="34" charset="0"/>
                          <a:ea typeface="+mn-ea"/>
                          <a:cs typeface="+mn-cs"/>
                        </a:rPr>
                        <a:t>Enter text</a:t>
                      </a:r>
                    </a:p>
                    <a:p>
                      <a:pPr algn="l" fontAlgn="ctr"/>
                      <a:endParaRPr lang="en-US" sz="1400" b="0" i="0" u="none" strike="noStrike" kern="1200" dirty="0">
                        <a:solidFill>
                          <a:schemeClr val="tx1"/>
                        </a:solidFill>
                        <a:effectLst/>
                        <a:latin typeface="Century Gothic" panose="020B0502020202020204" pitchFamily="34" charset="0"/>
                        <a:ea typeface="+mn-ea"/>
                        <a:cs typeface="+mn-cs"/>
                      </a:endParaRPr>
                    </a:p>
                  </a:txBody>
                  <a:tcPr marT="91440" marB="9144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E0EA88">
                        <a:alpha val="69804"/>
                      </a:srgbClr>
                    </a:solidFill>
                  </a:tcPr>
                </a:tc>
                <a:extLst>
                  <a:ext uri="{0D108BD9-81ED-4DB2-BD59-A6C34878D82A}">
                    <a16:rowId xmlns:a16="http://schemas.microsoft.com/office/drawing/2014/main" val="2352727133"/>
                  </a:ext>
                </a:extLst>
              </a:tr>
            </a:tbl>
          </a:graphicData>
        </a:graphic>
      </p:graphicFrame>
      <p:graphicFrame>
        <p:nvGraphicFramePr>
          <p:cNvPr id="8" name="Table 7">
            <a:extLst>
              <a:ext uri="{FF2B5EF4-FFF2-40B4-BE49-F238E27FC236}">
                <a16:creationId xmlns:a16="http://schemas.microsoft.com/office/drawing/2014/main" id="{7877BB62-26D2-6AE1-83BA-7F44A974B782}"/>
              </a:ext>
            </a:extLst>
          </p:cNvPr>
          <p:cNvGraphicFramePr>
            <a:graphicFrameLocks noGrp="1"/>
          </p:cNvGraphicFramePr>
          <p:nvPr>
            <p:extLst>
              <p:ext uri="{D42A27DB-BD31-4B8C-83A1-F6EECF244321}">
                <p14:modId xmlns:p14="http://schemas.microsoft.com/office/powerpoint/2010/main" val="3606173436"/>
              </p:ext>
            </p:extLst>
          </p:nvPr>
        </p:nvGraphicFramePr>
        <p:xfrm>
          <a:off x="7736623" y="1212240"/>
          <a:ext cx="4233005" cy="3821915"/>
        </p:xfrm>
        <a:graphic>
          <a:graphicData uri="http://schemas.openxmlformats.org/drawingml/2006/table">
            <a:tbl>
              <a:tblPr>
                <a:tableStyleId>{5C22544A-7EE6-4342-B048-85BDC9FD1C3A}</a:tableStyleId>
              </a:tblPr>
              <a:tblGrid>
                <a:gridCol w="4233005">
                  <a:extLst>
                    <a:ext uri="{9D8B030D-6E8A-4147-A177-3AD203B41FA5}">
                      <a16:colId xmlns:a16="http://schemas.microsoft.com/office/drawing/2014/main" val="3944101500"/>
                    </a:ext>
                  </a:extLst>
                </a:gridCol>
              </a:tblGrid>
              <a:tr h="3821915">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kern="1200" dirty="0">
                          <a:solidFill>
                            <a:schemeClr val="tx1"/>
                          </a:solidFill>
                          <a:effectLst/>
                          <a:latin typeface="Century Gothic" panose="020B0502020202020204" pitchFamily="34" charset="0"/>
                          <a:ea typeface="+mn-ea"/>
                          <a:cs typeface="+mn-cs"/>
                        </a:rPr>
                        <a:t>Enter text</a:t>
                      </a:r>
                    </a:p>
                    <a:p>
                      <a:pPr algn="l" fontAlgn="ctr"/>
                      <a:endParaRPr lang="en-US" sz="1400" b="0" i="0" u="none" strike="noStrike" dirty="0">
                        <a:solidFill>
                          <a:schemeClr val="tx1"/>
                        </a:solidFill>
                        <a:effectLst/>
                        <a:latin typeface="Century Gothic" panose="020B0502020202020204" pitchFamily="34" charset="0"/>
                      </a:endParaRPr>
                    </a:p>
                  </a:txBody>
                  <a:tcPr marT="91440" marB="9144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FFD966">
                        <a:alpha val="69804"/>
                      </a:srgbClr>
                    </a:solidFill>
                  </a:tcPr>
                </a:tc>
                <a:extLst>
                  <a:ext uri="{0D108BD9-81ED-4DB2-BD59-A6C34878D82A}">
                    <a16:rowId xmlns:a16="http://schemas.microsoft.com/office/drawing/2014/main" val="2352727133"/>
                  </a:ext>
                </a:extLst>
              </a:tr>
            </a:tbl>
          </a:graphicData>
        </a:graphic>
      </p:graphicFrame>
    </p:spTree>
    <p:extLst>
      <p:ext uri="{BB962C8B-B14F-4D97-AF65-F5344CB8AC3E}">
        <p14:creationId xmlns:p14="http://schemas.microsoft.com/office/powerpoint/2010/main" val="2873583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a:extLst>
              <a:ext uri="{FF2B5EF4-FFF2-40B4-BE49-F238E27FC236}">
                <a16:creationId xmlns:a16="http://schemas.microsoft.com/office/drawing/2014/main" id="{E51412AC-55D1-D94D-8840-2F65AF4AD16F}"/>
              </a:ext>
            </a:extLst>
          </p:cNvPr>
          <p:cNvSpPr txBox="1">
            <a:spLocks/>
          </p:cNvSpPr>
          <p:nvPr/>
        </p:nvSpPr>
        <p:spPr>
          <a:xfrm>
            <a:off x="140331" y="489015"/>
            <a:ext cx="5101389"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dirty="0">
                <a:solidFill>
                  <a:schemeClr val="accent5">
                    <a:lumMod val="75000"/>
                  </a:schemeClr>
                </a:solidFill>
                <a:latin typeface="Century Gothic" panose="020B0502020202020204" pitchFamily="34" charset="0"/>
                <a:ea typeface="Montserrat Light" charset="0"/>
                <a:cs typeface="Montserrat Light" charset="0"/>
              </a:rPr>
              <a:t>ORIGINAL COST GOALS</a:t>
            </a:r>
          </a:p>
        </p:txBody>
      </p:sp>
      <p:sp>
        <p:nvSpPr>
          <p:cNvPr id="17" name="Subtitle 2">
            <a:extLst>
              <a:ext uri="{FF2B5EF4-FFF2-40B4-BE49-F238E27FC236}">
                <a16:creationId xmlns:a16="http://schemas.microsoft.com/office/drawing/2014/main" id="{E7487830-CA69-E24D-8024-54A0C8572FCE}"/>
              </a:ext>
            </a:extLst>
          </p:cNvPr>
          <p:cNvSpPr txBox="1">
            <a:spLocks/>
          </p:cNvSpPr>
          <p:nvPr/>
        </p:nvSpPr>
        <p:spPr>
          <a:xfrm>
            <a:off x="6358680" y="488096"/>
            <a:ext cx="5101389"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dirty="0">
                <a:solidFill>
                  <a:schemeClr val="accent5">
                    <a:lumMod val="75000"/>
                  </a:schemeClr>
                </a:solidFill>
                <a:latin typeface="Century Gothic" panose="020B0502020202020204" pitchFamily="34" charset="0"/>
                <a:ea typeface="Montserrat Light" charset="0"/>
                <a:cs typeface="Montserrat Light" charset="0"/>
              </a:rPr>
              <a:t>ACTUAL BUDGET EXPENDITURES</a:t>
            </a:r>
          </a:p>
        </p:txBody>
      </p:sp>
      <p:graphicFrame>
        <p:nvGraphicFramePr>
          <p:cNvPr id="18" name="Table 17">
            <a:extLst>
              <a:ext uri="{FF2B5EF4-FFF2-40B4-BE49-F238E27FC236}">
                <a16:creationId xmlns:a16="http://schemas.microsoft.com/office/drawing/2014/main" id="{AE916EFE-22B4-2E4C-8C97-72C11A80283C}"/>
              </a:ext>
            </a:extLst>
          </p:cNvPr>
          <p:cNvGraphicFramePr>
            <a:graphicFrameLocks noGrp="1"/>
          </p:cNvGraphicFramePr>
          <p:nvPr>
            <p:extLst>
              <p:ext uri="{D42A27DB-BD31-4B8C-83A1-F6EECF244321}">
                <p14:modId xmlns:p14="http://schemas.microsoft.com/office/powerpoint/2010/main" val="559070194"/>
              </p:ext>
            </p:extLst>
          </p:nvPr>
        </p:nvGraphicFramePr>
        <p:xfrm>
          <a:off x="237798" y="856293"/>
          <a:ext cx="5369626" cy="5442249"/>
        </p:xfrm>
        <a:graphic>
          <a:graphicData uri="http://schemas.openxmlformats.org/drawingml/2006/table">
            <a:tbl>
              <a:tblPr firstRow="1" firstCol="1" bandRow="1">
                <a:tableStyleId>{5C22544A-7EE6-4342-B048-85BDC9FD1C3A}</a:tableStyleId>
              </a:tblPr>
              <a:tblGrid>
                <a:gridCol w="3487037">
                  <a:extLst>
                    <a:ext uri="{9D8B030D-6E8A-4147-A177-3AD203B41FA5}">
                      <a16:colId xmlns:a16="http://schemas.microsoft.com/office/drawing/2014/main" val="519892843"/>
                    </a:ext>
                  </a:extLst>
                </a:gridCol>
                <a:gridCol w="1882589">
                  <a:extLst>
                    <a:ext uri="{9D8B030D-6E8A-4147-A177-3AD203B41FA5}">
                      <a16:colId xmlns:a16="http://schemas.microsoft.com/office/drawing/2014/main" val="991320638"/>
                    </a:ext>
                  </a:extLst>
                </a:gridCol>
              </a:tblGrid>
              <a:tr h="281288">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BUDGETARY ITEM</a:t>
                      </a: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rPr>
                        <a:t>COSTS</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66968507"/>
                  </a:ext>
                </a:extLst>
              </a:tr>
              <a:tr h="39699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42747843"/>
                  </a:ext>
                </a:extLst>
              </a:tr>
              <a:tr h="39699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40220592"/>
                  </a:ext>
                </a:extLst>
              </a:tr>
              <a:tr h="39699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32247916"/>
                  </a:ext>
                </a:extLst>
              </a:tr>
              <a:tr h="39699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88029311"/>
                  </a:ext>
                </a:extLst>
              </a:tr>
              <a:tr h="39699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49972066"/>
                  </a:ext>
                </a:extLst>
              </a:tr>
              <a:tr h="39699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72173951"/>
                  </a:ext>
                </a:extLst>
              </a:tr>
              <a:tr h="39699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1519413"/>
                  </a:ext>
                </a:extLst>
              </a:tr>
              <a:tr h="39699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95507826"/>
                  </a:ext>
                </a:extLst>
              </a:tr>
              <a:tr h="39699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21130702"/>
                  </a:ext>
                </a:extLst>
              </a:tr>
              <a:tr h="39699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5345235"/>
                  </a:ext>
                </a:extLst>
              </a:tr>
              <a:tr h="39699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89500453"/>
                  </a:ext>
                </a:extLst>
              </a:tr>
              <a:tr h="39699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6361817"/>
                  </a:ext>
                </a:extLst>
              </a:tr>
              <a:tr h="396997">
                <a:tc>
                  <a:txBody>
                    <a:bodyPr/>
                    <a:lstStyle/>
                    <a:p>
                      <a:pPr marL="0" marR="0">
                        <a:lnSpc>
                          <a:spcPct val="107000"/>
                        </a:lnSpc>
                        <a:spcBef>
                          <a:spcPts val="0"/>
                        </a:spcBef>
                        <a:spcAft>
                          <a:spcPts val="0"/>
                        </a:spcAft>
                      </a:pPr>
                      <a:r>
                        <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TOTAL</a:t>
                      </a: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204705"/>
                  </a:ext>
                </a:extLst>
              </a:tr>
            </a:tbl>
          </a:graphicData>
        </a:graphic>
      </p:graphicFrame>
      <p:graphicFrame>
        <p:nvGraphicFramePr>
          <p:cNvPr id="20" name="Table 19">
            <a:extLst>
              <a:ext uri="{FF2B5EF4-FFF2-40B4-BE49-F238E27FC236}">
                <a16:creationId xmlns:a16="http://schemas.microsoft.com/office/drawing/2014/main" id="{B176FE19-91EE-F84A-9289-37426A17DAF8}"/>
              </a:ext>
            </a:extLst>
          </p:cNvPr>
          <p:cNvGraphicFramePr>
            <a:graphicFrameLocks noGrp="1"/>
          </p:cNvGraphicFramePr>
          <p:nvPr>
            <p:extLst>
              <p:ext uri="{D42A27DB-BD31-4B8C-83A1-F6EECF244321}">
                <p14:modId xmlns:p14="http://schemas.microsoft.com/office/powerpoint/2010/main" val="1423538919"/>
              </p:ext>
            </p:extLst>
          </p:nvPr>
        </p:nvGraphicFramePr>
        <p:xfrm>
          <a:off x="6463785" y="856293"/>
          <a:ext cx="5369626" cy="5442249"/>
        </p:xfrm>
        <a:graphic>
          <a:graphicData uri="http://schemas.openxmlformats.org/drawingml/2006/table">
            <a:tbl>
              <a:tblPr firstRow="1" firstCol="1" bandRow="1">
                <a:tableStyleId>{5C22544A-7EE6-4342-B048-85BDC9FD1C3A}</a:tableStyleId>
              </a:tblPr>
              <a:tblGrid>
                <a:gridCol w="3487037">
                  <a:extLst>
                    <a:ext uri="{9D8B030D-6E8A-4147-A177-3AD203B41FA5}">
                      <a16:colId xmlns:a16="http://schemas.microsoft.com/office/drawing/2014/main" val="519892843"/>
                    </a:ext>
                  </a:extLst>
                </a:gridCol>
                <a:gridCol w="1882589">
                  <a:extLst>
                    <a:ext uri="{9D8B030D-6E8A-4147-A177-3AD203B41FA5}">
                      <a16:colId xmlns:a16="http://schemas.microsoft.com/office/drawing/2014/main" val="991320638"/>
                    </a:ext>
                  </a:extLst>
                </a:gridCol>
              </a:tblGrid>
              <a:tr h="281288">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BUDGETARY ITEM</a:t>
                      </a: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0"/>
                        </a:spcBef>
                        <a:spcAft>
                          <a:spcPts val="0"/>
                        </a:spcAft>
                      </a:pPr>
                      <a:r>
                        <a:rPr lang="en-US" sz="1200" dirty="0">
                          <a:solidFill>
                            <a:schemeClr val="tx1"/>
                          </a:solidFill>
                          <a:effectLst/>
                          <a:latin typeface="Century Gothic" panose="020B0502020202020204" pitchFamily="34" charset="0"/>
                        </a:rPr>
                        <a:t>COSTS</a:t>
                      </a:r>
                      <a:endParaRPr lang="en-US"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66968507"/>
                  </a:ext>
                </a:extLst>
              </a:tr>
              <a:tr h="39699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42747843"/>
                  </a:ext>
                </a:extLst>
              </a:tr>
              <a:tr h="39699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40220592"/>
                  </a:ext>
                </a:extLst>
              </a:tr>
              <a:tr h="39699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32247916"/>
                  </a:ext>
                </a:extLst>
              </a:tr>
              <a:tr h="39699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88029311"/>
                  </a:ext>
                </a:extLst>
              </a:tr>
              <a:tr h="39699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49972066"/>
                  </a:ext>
                </a:extLst>
              </a:tr>
              <a:tr h="39699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72173951"/>
                  </a:ext>
                </a:extLst>
              </a:tr>
              <a:tr h="39699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1519413"/>
                  </a:ext>
                </a:extLst>
              </a:tr>
              <a:tr h="39699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95507826"/>
                  </a:ext>
                </a:extLst>
              </a:tr>
              <a:tr h="39699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21130702"/>
                  </a:ext>
                </a:extLst>
              </a:tr>
              <a:tr h="39699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r>
                        <a:rPr lang="en-US" sz="1200" dirty="0">
                          <a:effectLst/>
                          <a:latin typeface="Century Gothic" panose="020B0502020202020204" pitchFamily="34" charset="0"/>
                        </a:rPr>
                        <a:t> </a:t>
                      </a: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5345235"/>
                  </a:ext>
                </a:extLst>
              </a:tr>
              <a:tr h="39699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89500453"/>
                  </a:ext>
                </a:extLst>
              </a:tr>
              <a:tr h="396997">
                <a:tc>
                  <a:txBody>
                    <a:bodyPr/>
                    <a:lstStyle/>
                    <a:p>
                      <a:pPr marL="0" marR="0">
                        <a:lnSpc>
                          <a:spcPct val="107000"/>
                        </a:lnSpc>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6361817"/>
                  </a:ext>
                </a:extLst>
              </a:tr>
              <a:tr h="396997">
                <a:tc>
                  <a:txBody>
                    <a:bodyPr/>
                    <a:lstStyle/>
                    <a:p>
                      <a:pPr marL="0" marR="0">
                        <a:lnSpc>
                          <a:spcPct val="107000"/>
                        </a:lnSpc>
                        <a:spcBef>
                          <a:spcPts val="0"/>
                        </a:spcBef>
                        <a:spcAft>
                          <a:spcPts val="0"/>
                        </a:spcAft>
                      </a:pPr>
                      <a:r>
                        <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TOTAL</a:t>
                      </a: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endParaRPr lang="en-US" sz="1200" dirty="0">
                        <a:effectLst/>
                        <a:latin typeface="Century Gothic" panose="020B0502020202020204" pitchFamily="34" charset="0"/>
                      </a:endParaRPr>
                    </a:p>
                  </a:txBody>
                  <a:tcPr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204705"/>
                  </a:ext>
                </a:extLst>
              </a:tr>
            </a:tbl>
          </a:graphicData>
        </a:graphic>
      </p:graphicFrame>
      <p:sp>
        <p:nvSpPr>
          <p:cNvPr id="2" name="TextBox 1">
            <a:extLst>
              <a:ext uri="{FF2B5EF4-FFF2-40B4-BE49-F238E27FC236}">
                <a16:creationId xmlns:a16="http://schemas.microsoft.com/office/drawing/2014/main" id="{5EE68D6B-978B-434F-EFB4-6ED48F46555A}"/>
              </a:ext>
            </a:extLst>
          </p:cNvPr>
          <p:cNvSpPr txBox="1"/>
          <p:nvPr/>
        </p:nvSpPr>
        <p:spPr>
          <a:xfrm>
            <a:off x="0" y="34542"/>
            <a:ext cx="4813540" cy="430887"/>
          </a:xfrm>
          <a:prstGeom prst="rect">
            <a:avLst/>
          </a:prstGeom>
          <a:noFill/>
        </p:spPr>
        <p:txBody>
          <a:bodyPr wrap="square" rtlCol="0">
            <a:spAutoFit/>
          </a:bodyPr>
          <a:lstStyle/>
          <a:p>
            <a:r>
              <a:rPr lang="en-US" sz="2200" dirty="0">
                <a:solidFill>
                  <a:schemeClr val="tx1">
                    <a:lumMod val="65000"/>
                    <a:lumOff val="35000"/>
                  </a:schemeClr>
                </a:solidFill>
                <a:latin typeface="Century Gothic" panose="020B0502020202020204" pitchFamily="34" charset="0"/>
              </a:rPr>
              <a:t>4. BUDGET PERFORMANCE</a:t>
            </a:r>
          </a:p>
        </p:txBody>
      </p:sp>
      <p:sp>
        <p:nvSpPr>
          <p:cNvPr id="3" name="Rectangle 7">
            <a:extLst>
              <a:ext uri="{FF2B5EF4-FFF2-40B4-BE49-F238E27FC236}">
                <a16:creationId xmlns:a16="http://schemas.microsoft.com/office/drawing/2014/main" id="{B56CB037-53F5-37E3-4817-5B979234D9F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 name="Parallelogram 3">
            <a:extLst>
              <a:ext uri="{FF2B5EF4-FFF2-40B4-BE49-F238E27FC236}">
                <a16:creationId xmlns:a16="http://schemas.microsoft.com/office/drawing/2014/main" id="{96D33DE8-A5F3-206A-C2FA-3FDB296D47DA}"/>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a:extLst>
              <a:ext uri="{FF2B5EF4-FFF2-40B4-BE49-F238E27FC236}">
                <a16:creationId xmlns:a16="http://schemas.microsoft.com/office/drawing/2014/main" id="{87127685-B8F4-9095-22DC-95435C47ED7E}"/>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BUDGET PERFORMANCE</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41375394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2073938776"/>
              </p:ext>
            </p:extLst>
          </p:nvPr>
        </p:nvGraphicFramePr>
        <p:xfrm>
          <a:off x="130335" y="910796"/>
          <a:ext cx="10413095" cy="1280160"/>
        </p:xfrm>
        <a:graphic>
          <a:graphicData uri="http://schemas.openxmlformats.org/drawingml/2006/table">
            <a:tbl>
              <a:tblPr>
                <a:tableStyleId>{5C22544A-7EE6-4342-B048-85BDC9FD1C3A}</a:tableStyleId>
              </a:tblPr>
              <a:tblGrid>
                <a:gridCol w="10413095">
                  <a:extLst>
                    <a:ext uri="{9D8B030D-6E8A-4147-A177-3AD203B41FA5}">
                      <a16:colId xmlns:a16="http://schemas.microsoft.com/office/drawing/2014/main" val="3944101500"/>
                    </a:ext>
                  </a:extLst>
                </a:gridCol>
              </a:tblGrid>
              <a:tr h="128016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kern="1200" dirty="0">
                          <a:solidFill>
                            <a:schemeClr val="tx1"/>
                          </a:solidFill>
                          <a:effectLst/>
                          <a:latin typeface="Century Gothic" panose="020B0502020202020204" pitchFamily="34" charset="0"/>
                          <a:ea typeface="+mn-ea"/>
                          <a:cs typeface="+mn-cs"/>
                        </a:rPr>
                        <a:t>Enter text</a:t>
                      </a:r>
                    </a:p>
                    <a:p>
                      <a:pPr algn="l" fontAlgn="ctr"/>
                      <a:endParaRPr lang="en-US" sz="1400" b="0" i="0" u="none" strike="noStrike" dirty="0">
                        <a:solidFill>
                          <a:schemeClr val="tx1"/>
                        </a:solidFill>
                        <a:effectLst/>
                        <a:latin typeface="Century Gothic" panose="020B0502020202020204" pitchFamily="34" charset="0"/>
                      </a:endParaRPr>
                    </a:p>
                  </a:txBody>
                  <a:tcPr marT="91440" marB="9144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23853" y="543931"/>
            <a:ext cx="6979024" cy="372444"/>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dirty="0">
                <a:solidFill>
                  <a:schemeClr val="accent5">
                    <a:lumMod val="75000"/>
                  </a:schemeClr>
                </a:solidFill>
                <a:latin typeface="Century Gothic" panose="020B0502020202020204" pitchFamily="34" charset="0"/>
              </a:rPr>
              <a:t>Was the plan clearly defined and communicated? </a:t>
            </a:r>
            <a:endParaRPr lang="en-US" sz="1600" b="1" dirty="0">
              <a:solidFill>
                <a:schemeClr val="accent5">
                  <a:lumMod val="75000"/>
                </a:schemeClr>
              </a:solidFill>
              <a:latin typeface="Century Gothic" panose="020B0502020202020204" pitchFamily="34" charset="0"/>
              <a:ea typeface="Montserrat Light" charset="0"/>
              <a:cs typeface="Montserrat Light" charset="0"/>
            </a:endParaRPr>
          </a:p>
        </p:txBody>
      </p:sp>
      <p:graphicFrame>
        <p:nvGraphicFramePr>
          <p:cNvPr id="16" name="Table 15">
            <a:extLst>
              <a:ext uri="{FF2B5EF4-FFF2-40B4-BE49-F238E27FC236}">
                <a16:creationId xmlns:a16="http://schemas.microsoft.com/office/drawing/2014/main" id="{A36CBCC0-6B3F-D64B-B7B4-548009E4015F}"/>
              </a:ext>
            </a:extLst>
          </p:cNvPr>
          <p:cNvGraphicFramePr>
            <a:graphicFrameLocks noGrp="1"/>
          </p:cNvGraphicFramePr>
          <p:nvPr>
            <p:extLst>
              <p:ext uri="{D42A27DB-BD31-4B8C-83A1-F6EECF244321}">
                <p14:modId xmlns:p14="http://schemas.microsoft.com/office/powerpoint/2010/main" val="4178218136"/>
              </p:ext>
            </p:extLst>
          </p:nvPr>
        </p:nvGraphicFramePr>
        <p:xfrm>
          <a:off x="130335" y="2927857"/>
          <a:ext cx="8759223" cy="1280160"/>
        </p:xfrm>
        <a:graphic>
          <a:graphicData uri="http://schemas.openxmlformats.org/drawingml/2006/table">
            <a:tbl>
              <a:tblPr>
                <a:tableStyleId>{5C22544A-7EE6-4342-B048-85BDC9FD1C3A}</a:tableStyleId>
              </a:tblPr>
              <a:tblGrid>
                <a:gridCol w="8759223">
                  <a:extLst>
                    <a:ext uri="{9D8B030D-6E8A-4147-A177-3AD203B41FA5}">
                      <a16:colId xmlns:a16="http://schemas.microsoft.com/office/drawing/2014/main" val="3944101500"/>
                    </a:ext>
                  </a:extLst>
                </a:gridCol>
              </a:tblGrid>
              <a:tr h="128016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kern="1200" dirty="0">
                          <a:solidFill>
                            <a:schemeClr val="tx1"/>
                          </a:solidFill>
                          <a:effectLst/>
                          <a:latin typeface="Century Gothic" panose="020B0502020202020204" pitchFamily="34" charset="0"/>
                          <a:ea typeface="+mn-ea"/>
                          <a:cs typeface="+mn-cs"/>
                        </a:rPr>
                        <a:t>Enter text</a:t>
                      </a:r>
                    </a:p>
                    <a:p>
                      <a:pPr algn="l" fontAlgn="ctr"/>
                      <a:endParaRPr lang="en-US" sz="1400" b="0" i="0" u="none" strike="noStrike" kern="1200" dirty="0">
                        <a:solidFill>
                          <a:schemeClr val="tx1"/>
                        </a:solidFill>
                        <a:effectLst/>
                        <a:latin typeface="Century Gothic" panose="020B0502020202020204" pitchFamily="34" charset="0"/>
                        <a:ea typeface="+mn-ea"/>
                        <a:cs typeface="+mn-cs"/>
                      </a:endParaRPr>
                    </a:p>
                  </a:txBody>
                  <a:tcPr marT="91440" marB="9144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2352727133"/>
                  </a:ext>
                </a:extLst>
              </a:tr>
            </a:tbl>
          </a:graphicData>
        </a:graphic>
      </p:graphicFrame>
      <p:sp>
        <p:nvSpPr>
          <p:cNvPr id="17" name="Subtitle 2">
            <a:extLst>
              <a:ext uri="{FF2B5EF4-FFF2-40B4-BE49-F238E27FC236}">
                <a16:creationId xmlns:a16="http://schemas.microsoft.com/office/drawing/2014/main" id="{9A2844F5-D9E5-3C44-A4CF-6B66BD47B343}"/>
              </a:ext>
            </a:extLst>
          </p:cNvPr>
          <p:cNvSpPr txBox="1">
            <a:spLocks/>
          </p:cNvSpPr>
          <p:nvPr/>
        </p:nvSpPr>
        <p:spPr>
          <a:xfrm>
            <a:off x="23853" y="2560992"/>
            <a:ext cx="6979024" cy="372444"/>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2150"/>
              </a:lnSpc>
            </a:pPr>
            <a:r>
              <a:rPr lang="en-US" sz="1600" dirty="0">
                <a:solidFill>
                  <a:schemeClr val="accent5">
                    <a:lumMod val="75000"/>
                  </a:schemeClr>
                </a:solidFill>
                <a:latin typeface="Century Gothic" panose="020B0502020202020204" pitchFamily="34" charset="0"/>
              </a:rPr>
              <a:t>Was it the right plan for this project? </a:t>
            </a:r>
            <a:endParaRPr lang="en-US" sz="1600" b="1" dirty="0">
              <a:solidFill>
                <a:schemeClr val="accent5">
                  <a:lumMod val="75000"/>
                </a:schemeClr>
              </a:solidFill>
              <a:latin typeface="Century Gothic" panose="020B0502020202020204" pitchFamily="34" charset="0"/>
              <a:ea typeface="Montserrat Light" charset="0"/>
              <a:cs typeface="Montserrat Light" charset="0"/>
            </a:endParaRPr>
          </a:p>
        </p:txBody>
      </p:sp>
      <p:graphicFrame>
        <p:nvGraphicFramePr>
          <p:cNvPr id="18" name="Table 17">
            <a:extLst>
              <a:ext uri="{FF2B5EF4-FFF2-40B4-BE49-F238E27FC236}">
                <a16:creationId xmlns:a16="http://schemas.microsoft.com/office/drawing/2014/main" id="{F7BD961F-780A-2E45-BBC7-AF6048902C1C}"/>
              </a:ext>
            </a:extLst>
          </p:cNvPr>
          <p:cNvGraphicFramePr>
            <a:graphicFrameLocks noGrp="1"/>
          </p:cNvGraphicFramePr>
          <p:nvPr>
            <p:extLst>
              <p:ext uri="{D42A27DB-BD31-4B8C-83A1-F6EECF244321}">
                <p14:modId xmlns:p14="http://schemas.microsoft.com/office/powerpoint/2010/main" val="3438841004"/>
              </p:ext>
            </p:extLst>
          </p:nvPr>
        </p:nvGraphicFramePr>
        <p:xfrm>
          <a:off x="130336" y="4931468"/>
          <a:ext cx="6872542" cy="1280160"/>
        </p:xfrm>
        <a:graphic>
          <a:graphicData uri="http://schemas.openxmlformats.org/drawingml/2006/table">
            <a:tbl>
              <a:tblPr>
                <a:tableStyleId>{5C22544A-7EE6-4342-B048-85BDC9FD1C3A}</a:tableStyleId>
              </a:tblPr>
              <a:tblGrid>
                <a:gridCol w="6872542">
                  <a:extLst>
                    <a:ext uri="{9D8B030D-6E8A-4147-A177-3AD203B41FA5}">
                      <a16:colId xmlns:a16="http://schemas.microsoft.com/office/drawing/2014/main" val="3944101500"/>
                    </a:ext>
                  </a:extLst>
                </a:gridCol>
              </a:tblGrid>
              <a:tr h="128016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kern="1200" dirty="0">
                          <a:solidFill>
                            <a:schemeClr val="tx1"/>
                          </a:solidFill>
                          <a:effectLst/>
                          <a:latin typeface="Century Gothic" panose="020B0502020202020204" pitchFamily="34" charset="0"/>
                          <a:ea typeface="+mn-ea"/>
                          <a:cs typeface="+mn-cs"/>
                        </a:rPr>
                        <a:t>Enter text</a:t>
                      </a:r>
                    </a:p>
                    <a:p>
                      <a:pPr algn="l" fontAlgn="ctr"/>
                      <a:endParaRPr lang="en-US" sz="1400" b="0" i="0" u="none" strike="noStrike" kern="1200" dirty="0">
                        <a:solidFill>
                          <a:schemeClr val="tx1"/>
                        </a:solidFill>
                        <a:effectLst/>
                        <a:latin typeface="Century Gothic" panose="020B0502020202020204" pitchFamily="34" charset="0"/>
                        <a:ea typeface="+mn-ea"/>
                        <a:cs typeface="+mn-cs"/>
                      </a:endParaRPr>
                    </a:p>
                  </a:txBody>
                  <a:tcPr marT="91440" marB="9144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2352727133"/>
                  </a:ext>
                </a:extLst>
              </a:tr>
            </a:tbl>
          </a:graphicData>
        </a:graphic>
      </p:graphicFrame>
      <p:sp>
        <p:nvSpPr>
          <p:cNvPr id="19" name="Subtitle 2">
            <a:extLst>
              <a:ext uri="{FF2B5EF4-FFF2-40B4-BE49-F238E27FC236}">
                <a16:creationId xmlns:a16="http://schemas.microsoft.com/office/drawing/2014/main" id="{45F4A044-F68F-7343-B989-0C6AF0EEB74D}"/>
              </a:ext>
            </a:extLst>
          </p:cNvPr>
          <p:cNvSpPr txBox="1">
            <a:spLocks/>
          </p:cNvSpPr>
          <p:nvPr/>
        </p:nvSpPr>
        <p:spPr>
          <a:xfrm>
            <a:off x="23853" y="4537709"/>
            <a:ext cx="6979024" cy="376932"/>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r>
              <a:rPr lang="en-US" sz="1600" dirty="0">
                <a:solidFill>
                  <a:schemeClr val="accent5">
                    <a:lumMod val="75000"/>
                  </a:schemeClr>
                </a:solidFill>
                <a:latin typeface="Century Gothic" panose="020B0502020202020204" pitchFamily="34" charset="0"/>
              </a:rPr>
              <a:t>What could have been improved?</a:t>
            </a:r>
          </a:p>
        </p:txBody>
      </p:sp>
      <p:sp>
        <p:nvSpPr>
          <p:cNvPr id="2" name="Rectangle 7">
            <a:extLst>
              <a:ext uri="{FF2B5EF4-FFF2-40B4-BE49-F238E27FC236}">
                <a16:creationId xmlns:a16="http://schemas.microsoft.com/office/drawing/2014/main" id="{2DCC7F3C-8BAE-83C0-1F4B-F2ED8334610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 name="Parallelogram 2">
            <a:extLst>
              <a:ext uri="{FF2B5EF4-FFF2-40B4-BE49-F238E27FC236}">
                <a16:creationId xmlns:a16="http://schemas.microsoft.com/office/drawing/2014/main" id="{B76AFAF4-DD5F-D0B3-635C-07CDD551AD81}"/>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74F46018-9766-2DD0-4E26-8EEB2EDDEB0E}"/>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PROJECT PLAN</a:t>
            </a:r>
          </a:p>
        </p:txBody>
      </p:sp>
      <p:sp>
        <p:nvSpPr>
          <p:cNvPr id="5" name="TextBox 4">
            <a:extLst>
              <a:ext uri="{FF2B5EF4-FFF2-40B4-BE49-F238E27FC236}">
                <a16:creationId xmlns:a16="http://schemas.microsoft.com/office/drawing/2014/main" id="{1FDB4DC9-BB4D-28D3-C5AF-CA8D536086A6}"/>
              </a:ext>
            </a:extLst>
          </p:cNvPr>
          <p:cNvSpPr txBox="1"/>
          <p:nvPr/>
        </p:nvSpPr>
        <p:spPr>
          <a:xfrm>
            <a:off x="0" y="34542"/>
            <a:ext cx="2510624" cy="430887"/>
          </a:xfrm>
          <a:prstGeom prst="rect">
            <a:avLst/>
          </a:prstGeom>
          <a:noFill/>
        </p:spPr>
        <p:txBody>
          <a:bodyPr wrap="none" rtlCol="0">
            <a:spAutoFit/>
          </a:bodyPr>
          <a:lstStyle/>
          <a:p>
            <a:r>
              <a:rPr lang="en-US" sz="2200" dirty="0">
                <a:solidFill>
                  <a:schemeClr val="tx1">
                    <a:lumMod val="65000"/>
                    <a:lumOff val="35000"/>
                  </a:schemeClr>
                </a:solidFill>
                <a:latin typeface="Century Gothic" panose="020B0502020202020204" pitchFamily="34" charset="0"/>
              </a:rPr>
              <a:t>5. PROJECT PLAN</a:t>
            </a:r>
          </a:p>
        </p:txBody>
      </p:sp>
      <p:pic>
        <p:nvPicPr>
          <p:cNvPr id="6" name="Picture 5" descr="Shape&#10;&#10;Description automatically generated">
            <a:extLst>
              <a:ext uri="{FF2B5EF4-FFF2-40B4-BE49-F238E27FC236}">
                <a16:creationId xmlns:a16="http://schemas.microsoft.com/office/drawing/2014/main" id="{07577D2E-02D7-B655-3E88-13968A8B2CC8}"/>
              </a:ext>
            </a:extLst>
          </p:cNvPr>
          <p:cNvPicPr>
            <a:picLocks noChangeAspect="1"/>
          </p:cNvPicPr>
          <p:nvPr/>
        </p:nvPicPr>
        <p:blipFill>
          <a:blip r:embed="rId3">
            <a:duotone>
              <a:prstClr val="black"/>
              <a:schemeClr val="accent5">
                <a:tint val="45000"/>
                <a:satMod val="400000"/>
              </a:schemeClr>
            </a:duotone>
            <a:alphaModFix amt="35000"/>
          </a:blip>
          <a:stretch>
            <a:fillRect/>
          </a:stretch>
        </p:blipFill>
        <p:spPr>
          <a:xfrm>
            <a:off x="7107105" y="255512"/>
            <a:ext cx="4997547" cy="6042008"/>
          </a:xfrm>
          <a:prstGeom prst="rect">
            <a:avLst/>
          </a:prstGeom>
        </p:spPr>
      </p:pic>
    </p:spTree>
    <p:extLst>
      <p:ext uri="{BB962C8B-B14F-4D97-AF65-F5344CB8AC3E}">
        <p14:creationId xmlns:p14="http://schemas.microsoft.com/office/powerpoint/2010/main" val="2505396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hape&#10;&#10;Description automatically generated">
            <a:extLst>
              <a:ext uri="{FF2B5EF4-FFF2-40B4-BE49-F238E27FC236}">
                <a16:creationId xmlns:a16="http://schemas.microsoft.com/office/drawing/2014/main" id="{07577D2E-02D7-B655-3E88-13968A8B2CC8}"/>
              </a:ext>
            </a:extLst>
          </p:cNvPr>
          <p:cNvPicPr>
            <a:picLocks noChangeAspect="1"/>
          </p:cNvPicPr>
          <p:nvPr/>
        </p:nvPicPr>
        <p:blipFill>
          <a:blip r:embed="rId3">
            <a:duotone>
              <a:prstClr val="black"/>
              <a:schemeClr val="accent5">
                <a:tint val="45000"/>
                <a:satMod val="400000"/>
              </a:schemeClr>
            </a:duotone>
            <a:alphaModFix amt="35000"/>
          </a:blip>
          <a:stretch>
            <a:fillRect/>
          </a:stretch>
        </p:blipFill>
        <p:spPr>
          <a:xfrm>
            <a:off x="7107105" y="255512"/>
            <a:ext cx="4997547" cy="6042008"/>
          </a:xfrm>
          <a:prstGeom prst="rect">
            <a:avLst/>
          </a:prstGeom>
        </p:spPr>
      </p:pic>
      <p:sp>
        <p:nvSpPr>
          <p:cNvPr id="7" name="TextBox 6">
            <a:extLst>
              <a:ext uri="{FF2B5EF4-FFF2-40B4-BE49-F238E27FC236}">
                <a16:creationId xmlns:a16="http://schemas.microsoft.com/office/drawing/2014/main" id="{2D72D3D7-C923-3234-6FFA-1FB935C1519A}"/>
              </a:ext>
            </a:extLst>
          </p:cNvPr>
          <p:cNvSpPr txBox="1"/>
          <p:nvPr/>
        </p:nvSpPr>
        <p:spPr>
          <a:xfrm>
            <a:off x="3144711" y="2151728"/>
            <a:ext cx="5902578" cy="2554545"/>
          </a:xfrm>
          <a:prstGeom prst="rect">
            <a:avLst/>
          </a:prstGeom>
          <a:noFill/>
        </p:spPr>
        <p:txBody>
          <a:bodyPr wrap="none" rtlCol="0">
            <a:spAutoFit/>
          </a:bodyPr>
          <a:lstStyle/>
          <a:p>
            <a:pPr algn="ctr"/>
            <a:r>
              <a:rPr lang="en-US" sz="8000" dirty="0">
                <a:solidFill>
                  <a:schemeClr val="tx1">
                    <a:lumMod val="65000"/>
                    <a:lumOff val="35000"/>
                  </a:schemeClr>
                </a:solidFill>
                <a:latin typeface="Century Gothic" panose="020B0502020202020204" pitchFamily="34" charset="0"/>
              </a:rPr>
              <a:t>What went </a:t>
            </a:r>
            <a:br>
              <a:rPr lang="en-US" sz="8000" dirty="0">
                <a:solidFill>
                  <a:schemeClr val="tx1">
                    <a:lumMod val="65000"/>
                    <a:lumOff val="35000"/>
                  </a:schemeClr>
                </a:solidFill>
                <a:latin typeface="Century Gothic" panose="020B0502020202020204" pitchFamily="34" charset="0"/>
              </a:rPr>
            </a:br>
            <a:r>
              <a:rPr lang="en-US" sz="8000" dirty="0">
                <a:solidFill>
                  <a:schemeClr val="tx1">
                    <a:lumMod val="65000"/>
                    <a:lumOff val="35000"/>
                  </a:schemeClr>
                </a:solidFill>
                <a:latin typeface="Century Gothic" panose="020B0502020202020204" pitchFamily="34" charset="0"/>
              </a:rPr>
              <a:t>well?</a:t>
            </a:r>
          </a:p>
        </p:txBody>
      </p:sp>
    </p:spTree>
    <p:extLst>
      <p:ext uri="{BB962C8B-B14F-4D97-AF65-F5344CB8AC3E}">
        <p14:creationId xmlns:p14="http://schemas.microsoft.com/office/powerpoint/2010/main" val="2041216186"/>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Postmortem-Template_Powerpoint" id="{7311DD99-82AB-9943-A297-BA758AC8A205}" vid="{780E3C7B-C496-C744-B5E5-F25F2A3F41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IC-Project-Postmortem-Template_Powerpoint</Template>
  <TotalTime>137</TotalTime>
  <Words>657</Words>
  <Application>Microsoft Office PowerPoint</Application>
  <PresentationFormat>Widescreen</PresentationFormat>
  <Paragraphs>219</Paragraphs>
  <Slides>16</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Kayla Franssen</cp:lastModifiedBy>
  <cp:revision>45</cp:revision>
  <dcterms:created xsi:type="dcterms:W3CDTF">2020-06-12T18:00:34Z</dcterms:created>
  <dcterms:modified xsi:type="dcterms:W3CDTF">2024-08-25T22:36:39Z</dcterms:modified>
</cp:coreProperties>
</file>