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0" r:id="rId3"/>
    <p:sldId id="262" r:id="rId4"/>
    <p:sldId id="263" r:id="rId5"/>
    <p:sldId id="257" r:id="rId6"/>
    <p:sldId id="25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FDB7B-AAB8-46B9-9B9A-1315A10857CE}" v="7" dt="2024-08-24T13:28:15.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94676"/>
  </p:normalViewPr>
  <p:slideViewPr>
    <p:cSldViewPr snapToGrid="0">
      <p:cViewPr varScale="1">
        <p:scale>
          <a:sx n="106" d="100"/>
          <a:sy n="106"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BCFDB7B-AAB8-46B9-9B9A-1315A10857CE}"/>
    <pc:docChg chg="undo custSel addSld delSld modSld">
      <pc:chgData name="Bess Dunlevy" userId="dd4b9a8537dbe9d0" providerId="LiveId" clId="{1BCFDB7B-AAB8-46B9-9B9A-1315A10857CE}" dt="2024-08-24T13:28:15.632" v="26" actId="14826"/>
      <pc:docMkLst>
        <pc:docMk/>
      </pc:docMkLst>
      <pc:sldChg chg="del">
        <pc:chgData name="Bess Dunlevy" userId="dd4b9a8537dbe9d0" providerId="LiveId" clId="{1BCFDB7B-AAB8-46B9-9B9A-1315A10857CE}" dt="2024-08-20T11:26:05.167" v="1" actId="47"/>
        <pc:sldMkLst>
          <pc:docMk/>
          <pc:sldMk cId="532603485" sldId="256"/>
        </pc:sldMkLst>
      </pc:sldChg>
      <pc:sldChg chg="modSp">
        <pc:chgData name="Bess Dunlevy" userId="dd4b9a8537dbe9d0" providerId="LiveId" clId="{1BCFDB7B-AAB8-46B9-9B9A-1315A10857CE}" dt="2024-08-24T13:28:06.697" v="25" actId="14826"/>
        <pc:sldMkLst>
          <pc:docMk/>
          <pc:sldMk cId="2563145819" sldId="257"/>
        </pc:sldMkLst>
        <pc:picChg chg="mod">
          <ac:chgData name="Bess Dunlevy" userId="dd4b9a8537dbe9d0" providerId="LiveId" clId="{1BCFDB7B-AAB8-46B9-9B9A-1315A10857CE}" dt="2024-08-24T13:28:06.697" v="25" actId="14826"/>
          <ac:picMkLst>
            <pc:docMk/>
            <pc:sldMk cId="2563145819" sldId="257"/>
            <ac:picMk id="3" creationId="{33D01192-3154-B4BE-BE4F-51E7F1BB7760}"/>
          </ac:picMkLst>
        </pc:picChg>
      </pc:sldChg>
      <pc:sldChg chg="modSp">
        <pc:chgData name="Bess Dunlevy" userId="dd4b9a8537dbe9d0" providerId="LiveId" clId="{1BCFDB7B-AAB8-46B9-9B9A-1315A10857CE}" dt="2024-08-24T13:28:15.632" v="26" actId="14826"/>
        <pc:sldMkLst>
          <pc:docMk/>
          <pc:sldMk cId="969170457" sldId="258"/>
        </pc:sldMkLst>
        <pc:picChg chg="mod">
          <ac:chgData name="Bess Dunlevy" userId="dd4b9a8537dbe9d0" providerId="LiveId" clId="{1BCFDB7B-AAB8-46B9-9B9A-1315A10857CE}" dt="2024-08-24T13:28:15.632" v="26" actId="14826"/>
          <ac:picMkLst>
            <pc:docMk/>
            <pc:sldMk cId="969170457" sldId="258"/>
            <ac:picMk id="3" creationId="{7D6390C1-08A7-9826-8D80-758BBC4F6B11}"/>
          </ac:picMkLst>
        </pc:picChg>
      </pc:sldChg>
      <pc:sldChg chg="addSp modSp">
        <pc:chgData name="Bess Dunlevy" userId="dd4b9a8537dbe9d0" providerId="LiveId" clId="{1BCFDB7B-AAB8-46B9-9B9A-1315A10857CE}" dt="2024-08-20T11:26:00.492" v="0"/>
        <pc:sldMkLst>
          <pc:docMk/>
          <pc:sldMk cId="3027864782" sldId="259"/>
        </pc:sldMkLst>
        <pc:picChg chg="add mod">
          <ac:chgData name="Bess Dunlevy" userId="dd4b9a8537dbe9d0" providerId="LiveId" clId="{1BCFDB7B-AAB8-46B9-9B9A-1315A10857CE}" dt="2024-08-20T11:26:00.492" v="0"/>
          <ac:picMkLst>
            <pc:docMk/>
            <pc:sldMk cId="3027864782" sldId="259"/>
            <ac:picMk id="5" creationId="{69358EEC-2840-750F-8CC5-8E17738127CF}"/>
          </ac:picMkLst>
        </pc:picChg>
      </pc:sldChg>
      <pc:sldChg chg="addSp delSp modSp mod">
        <pc:chgData name="Bess Dunlevy" userId="dd4b9a8537dbe9d0" providerId="LiveId" clId="{1BCFDB7B-AAB8-46B9-9B9A-1315A10857CE}" dt="2024-08-24T13:27:46.003" v="24" actId="1076"/>
        <pc:sldMkLst>
          <pc:docMk/>
          <pc:sldMk cId="959968043" sldId="262"/>
        </pc:sldMkLst>
        <pc:spChg chg="add mod">
          <ac:chgData name="Bess Dunlevy" userId="dd4b9a8537dbe9d0" providerId="LiveId" clId="{1BCFDB7B-AAB8-46B9-9B9A-1315A10857CE}" dt="2024-08-24T13:27:46.003" v="24" actId="1076"/>
          <ac:spMkLst>
            <pc:docMk/>
            <pc:sldMk cId="959968043" sldId="262"/>
            <ac:spMk id="2" creationId="{823A9F31-FE8B-A268-6552-3A437EF50746}"/>
          </ac:spMkLst>
        </pc:spChg>
        <pc:spChg chg="del">
          <ac:chgData name="Bess Dunlevy" userId="dd4b9a8537dbe9d0" providerId="LiveId" clId="{1BCFDB7B-AAB8-46B9-9B9A-1315A10857CE}" dt="2024-08-24T13:27:13.576" v="8" actId="478"/>
          <ac:spMkLst>
            <pc:docMk/>
            <pc:sldMk cId="959968043" sldId="262"/>
            <ac:spMk id="5" creationId="{37D9528B-B5E4-4772-B8E4-5D6FB35CF007}"/>
          </ac:spMkLst>
        </pc:spChg>
        <pc:spChg chg="del">
          <ac:chgData name="Bess Dunlevy" userId="dd4b9a8537dbe9d0" providerId="LiveId" clId="{1BCFDB7B-AAB8-46B9-9B9A-1315A10857CE}" dt="2024-08-24T13:27:08.975" v="7" actId="478"/>
          <ac:spMkLst>
            <pc:docMk/>
            <pc:sldMk cId="959968043" sldId="262"/>
            <ac:spMk id="6" creationId="{E973FDBE-6746-4A20-A454-CFF29E382574}"/>
          </ac:spMkLst>
        </pc:spChg>
        <pc:spChg chg="del">
          <ac:chgData name="Bess Dunlevy" userId="dd4b9a8537dbe9d0" providerId="LiveId" clId="{1BCFDB7B-AAB8-46B9-9B9A-1315A10857CE}" dt="2024-08-24T13:27:13.576" v="8" actId="478"/>
          <ac:spMkLst>
            <pc:docMk/>
            <pc:sldMk cId="959968043" sldId="262"/>
            <ac:spMk id="7" creationId="{0D674904-536E-4E83-B000-0AEBDE35503C}"/>
          </ac:spMkLst>
        </pc:spChg>
        <pc:spChg chg="del">
          <ac:chgData name="Bess Dunlevy" userId="dd4b9a8537dbe9d0" providerId="LiveId" clId="{1BCFDB7B-AAB8-46B9-9B9A-1315A10857CE}" dt="2024-08-24T13:27:08.975" v="7" actId="478"/>
          <ac:spMkLst>
            <pc:docMk/>
            <pc:sldMk cId="959968043" sldId="262"/>
            <ac:spMk id="8" creationId="{7CCCBD0E-876F-414C-A167-07721E38A2DB}"/>
          </ac:spMkLst>
        </pc:spChg>
        <pc:spChg chg="del">
          <ac:chgData name="Bess Dunlevy" userId="dd4b9a8537dbe9d0" providerId="LiveId" clId="{1BCFDB7B-AAB8-46B9-9B9A-1315A10857CE}" dt="2024-08-24T13:27:13.576" v="8" actId="478"/>
          <ac:spMkLst>
            <pc:docMk/>
            <pc:sldMk cId="959968043" sldId="262"/>
            <ac:spMk id="9" creationId="{2C11E48E-83B6-4ECE-BEFB-6265307F7AAC}"/>
          </ac:spMkLst>
        </pc:spChg>
        <pc:spChg chg="del">
          <ac:chgData name="Bess Dunlevy" userId="dd4b9a8537dbe9d0" providerId="LiveId" clId="{1BCFDB7B-AAB8-46B9-9B9A-1315A10857CE}" dt="2024-08-24T13:27:08.975" v="7" actId="478"/>
          <ac:spMkLst>
            <pc:docMk/>
            <pc:sldMk cId="959968043" sldId="262"/>
            <ac:spMk id="10" creationId="{BF065C76-01F8-4795-AC48-5B3040C64503}"/>
          </ac:spMkLst>
        </pc:spChg>
        <pc:spChg chg="del">
          <ac:chgData name="Bess Dunlevy" userId="dd4b9a8537dbe9d0" providerId="LiveId" clId="{1BCFDB7B-AAB8-46B9-9B9A-1315A10857CE}" dt="2024-08-24T13:27:13.576" v="8" actId="478"/>
          <ac:spMkLst>
            <pc:docMk/>
            <pc:sldMk cId="959968043" sldId="262"/>
            <ac:spMk id="11" creationId="{87250EF3-4396-4548-A4AB-0F7604BE3F20}"/>
          </ac:spMkLst>
        </pc:spChg>
        <pc:spChg chg="del">
          <ac:chgData name="Bess Dunlevy" userId="dd4b9a8537dbe9d0" providerId="LiveId" clId="{1BCFDB7B-AAB8-46B9-9B9A-1315A10857CE}" dt="2024-08-24T13:27:08.975" v="7" actId="478"/>
          <ac:spMkLst>
            <pc:docMk/>
            <pc:sldMk cId="959968043" sldId="262"/>
            <ac:spMk id="12" creationId="{286CF4DD-2D8D-410D-A254-5B1CC5C7F1A0}"/>
          </ac:spMkLst>
        </pc:spChg>
        <pc:spChg chg="del">
          <ac:chgData name="Bess Dunlevy" userId="dd4b9a8537dbe9d0" providerId="LiveId" clId="{1BCFDB7B-AAB8-46B9-9B9A-1315A10857CE}" dt="2024-08-24T13:27:13.576" v="8" actId="478"/>
          <ac:spMkLst>
            <pc:docMk/>
            <pc:sldMk cId="959968043" sldId="262"/>
            <ac:spMk id="13" creationId="{A8998252-1A1F-4CC3-A8F3-63416C9C0574}"/>
          </ac:spMkLst>
        </pc:spChg>
        <pc:spChg chg="del">
          <ac:chgData name="Bess Dunlevy" userId="dd4b9a8537dbe9d0" providerId="LiveId" clId="{1BCFDB7B-AAB8-46B9-9B9A-1315A10857CE}" dt="2024-08-24T13:27:08.975" v="7" actId="478"/>
          <ac:spMkLst>
            <pc:docMk/>
            <pc:sldMk cId="959968043" sldId="262"/>
            <ac:spMk id="14" creationId="{C69FC099-2B8B-460F-8263-D8283963C0DE}"/>
          </ac:spMkLst>
        </pc:spChg>
        <pc:spChg chg="del">
          <ac:chgData name="Bess Dunlevy" userId="dd4b9a8537dbe9d0" providerId="LiveId" clId="{1BCFDB7B-AAB8-46B9-9B9A-1315A10857CE}" dt="2024-08-24T13:27:13.576" v="8" actId="478"/>
          <ac:spMkLst>
            <pc:docMk/>
            <pc:sldMk cId="959968043" sldId="262"/>
            <ac:spMk id="15" creationId="{2296A515-BF5C-4991-BC17-5FE5444D013D}"/>
          </ac:spMkLst>
        </pc:spChg>
        <pc:spChg chg="del">
          <ac:chgData name="Bess Dunlevy" userId="dd4b9a8537dbe9d0" providerId="LiveId" clId="{1BCFDB7B-AAB8-46B9-9B9A-1315A10857CE}" dt="2024-08-24T13:27:08.975" v="7" actId="478"/>
          <ac:spMkLst>
            <pc:docMk/>
            <pc:sldMk cId="959968043" sldId="262"/>
            <ac:spMk id="16" creationId="{76A4E897-6453-4E8A-AC63-5CE9A1166EA4}"/>
          </ac:spMkLst>
        </pc:spChg>
        <pc:spChg chg="del">
          <ac:chgData name="Bess Dunlevy" userId="dd4b9a8537dbe9d0" providerId="LiveId" clId="{1BCFDB7B-AAB8-46B9-9B9A-1315A10857CE}" dt="2024-08-24T13:27:13.576" v="8" actId="478"/>
          <ac:spMkLst>
            <pc:docMk/>
            <pc:sldMk cId="959968043" sldId="262"/>
            <ac:spMk id="17" creationId="{B969A806-0FC4-4B87-A671-0DA5E165B464}"/>
          </ac:spMkLst>
        </pc:spChg>
        <pc:spChg chg="del">
          <ac:chgData name="Bess Dunlevy" userId="dd4b9a8537dbe9d0" providerId="LiveId" clId="{1BCFDB7B-AAB8-46B9-9B9A-1315A10857CE}" dt="2024-08-24T13:27:29.868" v="14" actId="478"/>
          <ac:spMkLst>
            <pc:docMk/>
            <pc:sldMk cId="959968043" sldId="262"/>
            <ac:spMk id="23" creationId="{90F08CE6-D555-4FA8-B1CD-AD62D472EF71}"/>
          </ac:spMkLst>
        </pc:spChg>
        <pc:spChg chg="del">
          <ac:chgData name="Bess Dunlevy" userId="dd4b9a8537dbe9d0" providerId="LiveId" clId="{1BCFDB7B-AAB8-46B9-9B9A-1315A10857CE}" dt="2024-08-24T13:27:29.868" v="14" actId="478"/>
          <ac:spMkLst>
            <pc:docMk/>
            <pc:sldMk cId="959968043" sldId="262"/>
            <ac:spMk id="24" creationId="{060CFF9C-2AB7-4E66-819D-B429011BA27D}"/>
          </ac:spMkLst>
        </pc:spChg>
        <pc:spChg chg="del">
          <ac:chgData name="Bess Dunlevy" userId="dd4b9a8537dbe9d0" providerId="LiveId" clId="{1BCFDB7B-AAB8-46B9-9B9A-1315A10857CE}" dt="2024-08-24T13:27:29.868" v="14" actId="478"/>
          <ac:spMkLst>
            <pc:docMk/>
            <pc:sldMk cId="959968043" sldId="262"/>
            <ac:spMk id="25" creationId="{AF56E91F-7B26-4D74-BCBA-74B65BC578D8}"/>
          </ac:spMkLst>
        </pc:spChg>
        <pc:spChg chg="del">
          <ac:chgData name="Bess Dunlevy" userId="dd4b9a8537dbe9d0" providerId="LiveId" clId="{1BCFDB7B-AAB8-46B9-9B9A-1315A10857CE}" dt="2024-08-24T13:27:29.868" v="14" actId="478"/>
          <ac:spMkLst>
            <pc:docMk/>
            <pc:sldMk cId="959968043" sldId="262"/>
            <ac:spMk id="26" creationId="{309DF61B-6E2B-49BB-A87A-DCDD8136946E}"/>
          </ac:spMkLst>
        </pc:spChg>
        <pc:spChg chg="del mod">
          <ac:chgData name="Bess Dunlevy" userId="dd4b9a8537dbe9d0" providerId="LiveId" clId="{1BCFDB7B-AAB8-46B9-9B9A-1315A10857CE}" dt="2024-08-24T13:27:20.144" v="12" actId="478"/>
          <ac:spMkLst>
            <pc:docMk/>
            <pc:sldMk cId="959968043" sldId="262"/>
            <ac:spMk id="36" creationId="{FCEBC773-B7E4-44CF-BA3E-FE34ABF0A24D}"/>
          </ac:spMkLst>
        </pc:spChg>
        <pc:spChg chg="del mod">
          <ac:chgData name="Bess Dunlevy" userId="dd4b9a8537dbe9d0" providerId="LiveId" clId="{1BCFDB7B-AAB8-46B9-9B9A-1315A10857CE}" dt="2024-08-24T13:27:20.144" v="12" actId="478"/>
          <ac:spMkLst>
            <pc:docMk/>
            <pc:sldMk cId="959968043" sldId="262"/>
            <ac:spMk id="37" creationId="{B0CB951C-85A7-4DDA-8D94-765D953473DA}"/>
          </ac:spMkLst>
        </pc:spChg>
        <pc:spChg chg="del mod">
          <ac:chgData name="Bess Dunlevy" userId="dd4b9a8537dbe9d0" providerId="LiveId" clId="{1BCFDB7B-AAB8-46B9-9B9A-1315A10857CE}" dt="2024-08-24T13:27:20.144" v="12" actId="478"/>
          <ac:spMkLst>
            <pc:docMk/>
            <pc:sldMk cId="959968043" sldId="262"/>
            <ac:spMk id="38" creationId="{A90D659E-F62E-490C-B673-283F140A1A02}"/>
          </ac:spMkLst>
        </pc:spChg>
        <pc:spChg chg="del mod">
          <ac:chgData name="Bess Dunlevy" userId="dd4b9a8537dbe9d0" providerId="LiveId" clId="{1BCFDB7B-AAB8-46B9-9B9A-1315A10857CE}" dt="2024-08-24T13:27:20.144" v="12" actId="478"/>
          <ac:spMkLst>
            <pc:docMk/>
            <pc:sldMk cId="959968043" sldId="262"/>
            <ac:spMk id="39" creationId="{F9F8FC17-64CE-41C2-A167-3B3AE8C614A6}"/>
          </ac:spMkLst>
        </pc:spChg>
        <pc:spChg chg="del">
          <ac:chgData name="Bess Dunlevy" userId="dd4b9a8537dbe9d0" providerId="LiveId" clId="{1BCFDB7B-AAB8-46B9-9B9A-1315A10857CE}" dt="2024-08-24T13:27:08.975" v="7" actId="478"/>
          <ac:spMkLst>
            <pc:docMk/>
            <pc:sldMk cId="959968043" sldId="262"/>
            <ac:spMk id="40" creationId="{4F5693BC-2678-4745-942A-7159C350846A}"/>
          </ac:spMkLst>
        </pc:spChg>
        <pc:spChg chg="del">
          <ac:chgData name="Bess Dunlevy" userId="dd4b9a8537dbe9d0" providerId="LiveId" clId="{1BCFDB7B-AAB8-46B9-9B9A-1315A10857CE}" dt="2024-08-24T13:27:20.144" v="12" actId="478"/>
          <ac:spMkLst>
            <pc:docMk/>
            <pc:sldMk cId="959968043" sldId="262"/>
            <ac:spMk id="41" creationId="{2377A621-1524-4534-A7C1-D17569D25CD9}"/>
          </ac:spMkLst>
        </pc:spChg>
        <pc:spChg chg="del">
          <ac:chgData name="Bess Dunlevy" userId="dd4b9a8537dbe9d0" providerId="LiveId" clId="{1BCFDB7B-AAB8-46B9-9B9A-1315A10857CE}" dt="2024-08-24T13:27:20.144" v="12" actId="478"/>
          <ac:spMkLst>
            <pc:docMk/>
            <pc:sldMk cId="959968043" sldId="262"/>
            <ac:spMk id="42" creationId="{57F69D85-9D5C-483C-85ED-4F4ACC4D5CD2}"/>
          </ac:spMkLst>
        </pc:spChg>
        <pc:spChg chg="del">
          <ac:chgData name="Bess Dunlevy" userId="dd4b9a8537dbe9d0" providerId="LiveId" clId="{1BCFDB7B-AAB8-46B9-9B9A-1315A10857CE}" dt="2024-08-24T13:27:20.144" v="12" actId="478"/>
          <ac:spMkLst>
            <pc:docMk/>
            <pc:sldMk cId="959968043" sldId="262"/>
            <ac:spMk id="43" creationId="{6D756D4A-E3FF-4DF2-8D9A-1C6183370197}"/>
          </ac:spMkLst>
        </pc:spChg>
        <pc:spChg chg="del">
          <ac:chgData name="Bess Dunlevy" userId="dd4b9a8537dbe9d0" providerId="LiveId" clId="{1BCFDB7B-AAB8-46B9-9B9A-1315A10857CE}" dt="2024-08-24T13:27:20.144" v="12" actId="478"/>
          <ac:spMkLst>
            <pc:docMk/>
            <pc:sldMk cId="959968043" sldId="262"/>
            <ac:spMk id="44" creationId="{0D088B77-D228-43ED-8B4C-4DFF76015EE6}"/>
          </ac:spMkLst>
        </pc:spChg>
        <pc:spChg chg="del">
          <ac:chgData name="Bess Dunlevy" userId="dd4b9a8537dbe9d0" providerId="LiveId" clId="{1BCFDB7B-AAB8-46B9-9B9A-1315A10857CE}" dt="2024-08-24T13:27:20.144" v="12" actId="478"/>
          <ac:spMkLst>
            <pc:docMk/>
            <pc:sldMk cId="959968043" sldId="262"/>
            <ac:spMk id="45" creationId="{F15C67DB-076D-4D66-83E6-980B1E224AA2}"/>
          </ac:spMkLst>
        </pc:spChg>
        <pc:spChg chg="del">
          <ac:chgData name="Bess Dunlevy" userId="dd4b9a8537dbe9d0" providerId="LiveId" clId="{1BCFDB7B-AAB8-46B9-9B9A-1315A10857CE}" dt="2024-08-24T13:27:08.975" v="7" actId="478"/>
          <ac:spMkLst>
            <pc:docMk/>
            <pc:sldMk cId="959968043" sldId="262"/>
            <ac:spMk id="46" creationId="{0E8F6DCC-9F33-4CBF-88C7-D088DF7CEBFC}"/>
          </ac:spMkLst>
        </pc:spChg>
        <pc:spChg chg="del">
          <ac:chgData name="Bess Dunlevy" userId="dd4b9a8537dbe9d0" providerId="LiveId" clId="{1BCFDB7B-AAB8-46B9-9B9A-1315A10857CE}" dt="2024-08-24T13:27:08.975" v="7" actId="478"/>
          <ac:spMkLst>
            <pc:docMk/>
            <pc:sldMk cId="959968043" sldId="262"/>
            <ac:spMk id="47" creationId="{EF8CF9FF-96D5-4F4F-9F16-C8F844150157}"/>
          </ac:spMkLst>
        </pc:spChg>
        <pc:spChg chg="del">
          <ac:chgData name="Bess Dunlevy" userId="dd4b9a8537dbe9d0" providerId="LiveId" clId="{1BCFDB7B-AAB8-46B9-9B9A-1315A10857CE}" dt="2024-08-24T13:27:08.975" v="7" actId="478"/>
          <ac:spMkLst>
            <pc:docMk/>
            <pc:sldMk cId="959968043" sldId="262"/>
            <ac:spMk id="49" creationId="{F42438A6-3949-4824-B55D-8C1397AA939B}"/>
          </ac:spMkLst>
        </pc:spChg>
        <pc:spChg chg="del">
          <ac:chgData name="Bess Dunlevy" userId="dd4b9a8537dbe9d0" providerId="LiveId" clId="{1BCFDB7B-AAB8-46B9-9B9A-1315A10857CE}" dt="2024-08-24T13:27:13.576" v="8" actId="478"/>
          <ac:spMkLst>
            <pc:docMk/>
            <pc:sldMk cId="959968043" sldId="262"/>
            <ac:spMk id="82" creationId="{66D9B95B-CBC6-55E8-F062-294898649AC9}"/>
          </ac:spMkLst>
        </pc:spChg>
        <pc:spChg chg="del">
          <ac:chgData name="Bess Dunlevy" userId="dd4b9a8537dbe9d0" providerId="LiveId" clId="{1BCFDB7B-AAB8-46B9-9B9A-1315A10857CE}" dt="2024-08-24T13:27:29.868" v="14" actId="478"/>
          <ac:spMkLst>
            <pc:docMk/>
            <pc:sldMk cId="959968043" sldId="262"/>
            <ac:spMk id="121" creationId="{63271688-E018-6E64-C3E7-1D14953A77BC}"/>
          </ac:spMkLst>
        </pc:spChg>
        <pc:spChg chg="del">
          <ac:chgData name="Bess Dunlevy" userId="dd4b9a8537dbe9d0" providerId="LiveId" clId="{1BCFDB7B-AAB8-46B9-9B9A-1315A10857CE}" dt="2024-08-24T13:27:20.144" v="12" actId="478"/>
          <ac:spMkLst>
            <pc:docMk/>
            <pc:sldMk cId="959968043" sldId="262"/>
            <ac:spMk id="122" creationId="{E735412A-3FB7-467A-BBBA-A8A147B13F60}"/>
          </ac:spMkLst>
        </pc:spChg>
        <pc:spChg chg="mod">
          <ac:chgData name="Bess Dunlevy" userId="dd4b9a8537dbe9d0" providerId="LiveId" clId="{1BCFDB7B-AAB8-46B9-9B9A-1315A10857CE}" dt="2024-08-24T13:27:42.771" v="23" actId="1076"/>
          <ac:spMkLst>
            <pc:docMk/>
            <pc:sldMk cId="959968043" sldId="262"/>
            <ac:spMk id="123" creationId="{5F5596CA-DEC6-4E74-10DD-AE124BB3F1FB}"/>
          </ac:spMkLst>
        </pc:spChg>
        <pc:grpChg chg="del">
          <ac:chgData name="Bess Dunlevy" userId="dd4b9a8537dbe9d0" providerId="LiveId" clId="{1BCFDB7B-AAB8-46B9-9B9A-1315A10857CE}" dt="2024-08-24T13:27:25.661" v="13" actId="478"/>
          <ac:grpSpMkLst>
            <pc:docMk/>
            <pc:sldMk cId="959968043" sldId="262"/>
            <ac:grpSpMk id="28" creationId="{F845B7EC-A88A-4C86-8540-C8BD932374F9}"/>
          </ac:grpSpMkLst>
        </pc:grpChg>
        <pc:grpChg chg="del">
          <ac:chgData name="Bess Dunlevy" userId="dd4b9a8537dbe9d0" providerId="LiveId" clId="{1BCFDB7B-AAB8-46B9-9B9A-1315A10857CE}" dt="2024-08-24T13:27:25.661" v="13" actId="478"/>
          <ac:grpSpMkLst>
            <pc:docMk/>
            <pc:sldMk cId="959968043" sldId="262"/>
            <ac:grpSpMk id="85" creationId="{CD632139-42A4-214C-D86A-331DC5FE1F46}"/>
          </ac:grpSpMkLst>
        </pc:grpChg>
        <pc:grpChg chg="del">
          <ac:chgData name="Bess Dunlevy" userId="dd4b9a8537dbe9d0" providerId="LiveId" clId="{1BCFDB7B-AAB8-46B9-9B9A-1315A10857CE}" dt="2024-08-24T13:27:25.661" v="13" actId="478"/>
          <ac:grpSpMkLst>
            <pc:docMk/>
            <pc:sldMk cId="959968043" sldId="262"/>
            <ac:grpSpMk id="91" creationId="{F7F63BD7-466D-156A-0A9B-292F571E1DAB}"/>
          </ac:grpSpMkLst>
        </pc:grpChg>
        <pc:grpChg chg="del">
          <ac:chgData name="Bess Dunlevy" userId="dd4b9a8537dbe9d0" providerId="LiveId" clId="{1BCFDB7B-AAB8-46B9-9B9A-1315A10857CE}" dt="2024-08-24T13:27:25.661" v="13" actId="478"/>
          <ac:grpSpMkLst>
            <pc:docMk/>
            <pc:sldMk cId="959968043" sldId="262"/>
            <ac:grpSpMk id="97" creationId="{23A7DBB2-FCE7-0B01-77C2-33C1CEDAFBD7}"/>
          </ac:grpSpMkLst>
        </pc:grpChg>
        <pc:grpChg chg="del">
          <ac:chgData name="Bess Dunlevy" userId="dd4b9a8537dbe9d0" providerId="LiveId" clId="{1BCFDB7B-AAB8-46B9-9B9A-1315A10857CE}" dt="2024-08-24T13:27:25.661" v="13" actId="478"/>
          <ac:grpSpMkLst>
            <pc:docMk/>
            <pc:sldMk cId="959968043" sldId="262"/>
            <ac:grpSpMk id="103" creationId="{35C22EC1-4C23-78D8-9394-9D2DB1C03865}"/>
          </ac:grpSpMkLst>
        </pc:grpChg>
        <pc:grpChg chg="del">
          <ac:chgData name="Bess Dunlevy" userId="dd4b9a8537dbe9d0" providerId="LiveId" clId="{1BCFDB7B-AAB8-46B9-9B9A-1315A10857CE}" dt="2024-08-24T13:27:25.661" v="13" actId="478"/>
          <ac:grpSpMkLst>
            <pc:docMk/>
            <pc:sldMk cId="959968043" sldId="262"/>
            <ac:grpSpMk id="115" creationId="{251F3267-42F6-9135-FF7C-31080FF0A217}"/>
          </ac:grpSpMkLst>
        </pc:grpChg>
        <pc:cxnChg chg="del mod">
          <ac:chgData name="Bess Dunlevy" userId="dd4b9a8537dbe9d0" providerId="LiveId" clId="{1BCFDB7B-AAB8-46B9-9B9A-1315A10857CE}" dt="2024-08-24T13:27:35.492" v="16" actId="478"/>
          <ac:cxnSpMkLst>
            <pc:docMk/>
            <pc:sldMk cId="959968043" sldId="262"/>
            <ac:cxnSpMk id="84" creationId="{D8DBAEC7-C223-89E7-BC4E-255473663526}"/>
          </ac:cxnSpMkLst>
        </pc:cxnChg>
        <pc:cxnChg chg="del mod">
          <ac:chgData name="Bess Dunlevy" userId="dd4b9a8537dbe9d0" providerId="LiveId" clId="{1BCFDB7B-AAB8-46B9-9B9A-1315A10857CE}" dt="2024-08-24T13:27:35.492" v="16" actId="478"/>
          <ac:cxnSpMkLst>
            <pc:docMk/>
            <pc:sldMk cId="959968043" sldId="262"/>
            <ac:cxnSpMk id="90" creationId="{87A1B848-9898-307D-74E1-E9223A1557B8}"/>
          </ac:cxnSpMkLst>
        </pc:cxnChg>
        <pc:cxnChg chg="del mod">
          <ac:chgData name="Bess Dunlevy" userId="dd4b9a8537dbe9d0" providerId="LiveId" clId="{1BCFDB7B-AAB8-46B9-9B9A-1315A10857CE}" dt="2024-08-24T13:27:35.492" v="16" actId="478"/>
          <ac:cxnSpMkLst>
            <pc:docMk/>
            <pc:sldMk cId="959968043" sldId="262"/>
            <ac:cxnSpMk id="96" creationId="{7E404D8C-C961-356D-7944-F018005A10C7}"/>
          </ac:cxnSpMkLst>
        </pc:cxnChg>
        <pc:cxnChg chg="del mod">
          <ac:chgData name="Bess Dunlevy" userId="dd4b9a8537dbe9d0" providerId="LiveId" clId="{1BCFDB7B-AAB8-46B9-9B9A-1315A10857CE}" dt="2024-08-24T13:27:35.492" v="16" actId="478"/>
          <ac:cxnSpMkLst>
            <pc:docMk/>
            <pc:sldMk cId="959968043" sldId="262"/>
            <ac:cxnSpMk id="102" creationId="{4C03503A-B236-7D38-1CAC-042F468ABB9B}"/>
          </ac:cxnSpMkLst>
        </pc:cxnChg>
        <pc:cxnChg chg="del">
          <ac:chgData name="Bess Dunlevy" userId="dd4b9a8537dbe9d0" providerId="LiveId" clId="{1BCFDB7B-AAB8-46B9-9B9A-1315A10857CE}" dt="2024-08-24T13:27:35.492" v="16" actId="478"/>
          <ac:cxnSpMkLst>
            <pc:docMk/>
            <pc:sldMk cId="959968043" sldId="262"/>
            <ac:cxnSpMk id="108" creationId="{DA3B478B-C4E2-0E5F-C4CE-B2C8D354BD42}"/>
          </ac:cxnSpMkLst>
        </pc:cxnChg>
      </pc:sldChg>
      <pc:sldChg chg="new del">
        <pc:chgData name="Bess Dunlevy" userId="dd4b9a8537dbe9d0" providerId="LiveId" clId="{1BCFDB7B-AAB8-46B9-9B9A-1315A10857CE}" dt="2024-08-20T11:26:29.281" v="4" actId="47"/>
        <pc:sldMkLst>
          <pc:docMk/>
          <pc:sldMk cId="4244495215" sldId="264"/>
        </pc:sldMkLst>
      </pc:sldChg>
      <pc:sldChg chg="add">
        <pc:chgData name="Bess Dunlevy" userId="dd4b9a8537dbe9d0" providerId="LiveId" clId="{1BCFDB7B-AAB8-46B9-9B9A-1315A10857CE}" dt="2024-08-20T11:26:27.667" v="3"/>
        <pc:sldMkLst>
          <pc:docMk/>
          <pc:sldMk cId="2929323684"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488D3-55E8-4C9F-B140-094A5CF46267}" type="datetimeFigureOut">
              <a:rPr lang="en-US" smtClean="0"/>
              <a:t>8/26/24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6DF3-8A12-4FEE-8156-D0C7464ABFC8}" type="slidenum">
              <a:rPr lang="en-US" smtClean="0"/>
              <a:t>‹#›</a:t>
            </a:fld>
            <a:endParaRPr lang="en-US"/>
          </a:p>
        </p:txBody>
      </p:sp>
    </p:spTree>
    <p:extLst>
      <p:ext uri="{BB962C8B-B14F-4D97-AF65-F5344CB8AC3E}">
        <p14:creationId xmlns:p14="http://schemas.microsoft.com/office/powerpoint/2010/main" val="40148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CC60-F4C2-0881-F275-482AA782F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EB05E-DF79-2BE9-BC53-8F27FA49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E567-AB48-CD0F-CF28-745FEAC58A1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9EFAF0D-9022-0006-D725-28074B00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B7B-15C7-5464-D92D-5BA3BEC7293E}"/>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090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0C8-FFA1-A3FB-1C80-E6F0A675D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DEB69-0600-BB1E-F4EB-E848C3D5D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9E97-411F-EF00-48A5-5464B5AA80D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17B71B2C-7CF2-84E6-AD7F-E30327FD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37D2-3828-B137-896B-0672F3B6F992}"/>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7135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984A5-2195-4B5F-2D08-0C8E204C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6E191-BB78-C71A-5DCC-C8F35D44A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50A-300C-D49C-8322-3B1416EF8C2B}"/>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FEE91C45-F52E-F9AA-E442-B663CFEF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56C7-952B-1179-9920-B84E887F85F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2506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1DB-5D17-3001-DD38-F0FF5D46D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830-F552-5C41-CEC2-93B3614BD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D772-A571-374D-00A4-3E8498C28F0E}"/>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AF947C6-1049-A8EF-5A1F-5CBE9826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029C6-26AF-BA59-8CD9-578642C1064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627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38-D0DE-5884-5E52-51BABA20B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2AC25-1082-FBCA-1A59-300E68919D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CED88-D974-9BAD-EB9E-7DDCCD56BC8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8D9AF40E-FA8D-57F3-6A3A-1CBA28C7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9C76-0CA9-15DB-F70F-8BBDC0EA4573}"/>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4971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B5C7-BEA2-0DDB-9866-68F25FB8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C03F1-5C3E-94D4-C30E-CA67D1DE1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9D33A-00C0-020C-5E87-0653EFE7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D768F-7AF9-D72F-9C50-572E1F658265}"/>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4F93A074-37F6-E6B9-8C29-A27FD2D7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DA3F-0D7D-9995-BB88-3C9A8A3232F1}"/>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9924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3417-C732-D924-B302-13F8B4700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4FFD-1C88-E43E-31F3-05E59106D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C5819-D1A8-E5D4-0B52-12C73DA9A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87256-4EDD-5D49-3C09-C48271448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9E99E-7B1F-E684-8540-35DC8AF04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F0ECC-1074-A9B4-64C8-D47E6B53FD81}"/>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8" name="Footer Placeholder 7">
            <a:extLst>
              <a:ext uri="{FF2B5EF4-FFF2-40B4-BE49-F238E27FC236}">
                <a16:creationId xmlns:a16="http://schemas.microsoft.com/office/drawing/2014/main" id="{E0C67518-14E2-CE06-0747-833EB9E77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B478F-20BA-AA48-EFB5-4B8129B8A020}"/>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6775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19A-21C4-5352-890A-5FC037E5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19790-7658-9547-5651-EC0045EC65C8}"/>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4" name="Footer Placeholder 3">
            <a:extLst>
              <a:ext uri="{FF2B5EF4-FFF2-40B4-BE49-F238E27FC236}">
                <a16:creationId xmlns:a16="http://schemas.microsoft.com/office/drawing/2014/main" id="{7E3098A1-DF7B-5FCD-D0B9-AEAA7BDF8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1EF0C-541F-7E27-C717-26151EEA2844}"/>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12112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9157-EEC0-EECE-F428-588E429C515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3" name="Footer Placeholder 2">
            <a:extLst>
              <a:ext uri="{FF2B5EF4-FFF2-40B4-BE49-F238E27FC236}">
                <a16:creationId xmlns:a16="http://schemas.microsoft.com/office/drawing/2014/main" id="{D3A28940-6B87-6D79-E3A1-2DA04D66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91BA-7861-717B-39ED-ABFA1383B50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20161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8F73-A30B-87B6-1FD0-A57450291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050E-018F-BE30-48FB-B3F63D872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634ED-9995-5253-0F1C-0D1DF97B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9EC4-CD41-D8C9-2DB9-1D19510FE4EC}"/>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0C06E200-51B4-A3DB-5740-0C515175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8A75-D33B-B098-D025-387483A1193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503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7DF-0D0D-E99D-919E-8D5973072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24709-A9C2-158E-3794-EDDA6560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C-F114-90AC-ED5C-740BB82B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358C4-E4A0-7671-6DBF-9C5B33C67FA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7CF4C53E-DF5C-2CE2-BD8D-2BA51FBF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CC0A-2EDF-95D8-3671-344B4585686B}"/>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35698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E024-6215-7E76-C1AE-3A37993A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7DCA9-544C-8CBE-5357-9BFF5456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31FC-44D6-6868-0504-975B49F9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CD17670A-773E-A58E-C3D5-D60CA015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4B7D-4D22-8403-D345-8C8F03E66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7C6A8-10BB-45D5-A7CD-854D6ECBB81C}" type="slidenum">
              <a:rPr lang="en-US" smtClean="0"/>
              <a:t>‹#›</a:t>
            </a:fld>
            <a:endParaRPr lang="en-US"/>
          </a:p>
        </p:txBody>
      </p:sp>
    </p:spTree>
    <p:extLst>
      <p:ext uri="{BB962C8B-B14F-4D97-AF65-F5344CB8AC3E}">
        <p14:creationId xmlns:p14="http://schemas.microsoft.com/office/powerpoint/2010/main" val="5622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49&amp;utm_source=template-powerpoint&amp;utm_medium=content&amp;utm_campaign=Sample+Basic+Value+Stream+Map+Slide-powerpoint-12149&amp;lpa=Sample+Basic+Value+Stream+Map+Slide+powerpoint+1214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C2E3-3906-7CBB-36ED-4D62AB98C325}"/>
              </a:ext>
            </a:extLst>
          </p:cNvPr>
          <p:cNvSpPr txBox="1"/>
          <p:nvPr/>
        </p:nvSpPr>
        <p:spPr>
          <a:xfrm>
            <a:off x="208379" y="262758"/>
            <a:ext cx="4104640"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Basic Value Stream Map Slide Template Example</a:t>
            </a:r>
          </a:p>
        </p:txBody>
      </p:sp>
      <p:sp>
        <p:nvSpPr>
          <p:cNvPr id="3" name="TextBox 3">
            <a:extLst>
              <a:ext uri="{FF2B5EF4-FFF2-40B4-BE49-F238E27FC236}">
                <a16:creationId xmlns:a16="http://schemas.microsoft.com/office/drawing/2014/main" id="{B62D04F0-A926-7C35-C95D-84EF981454EE}"/>
              </a:ext>
            </a:extLst>
          </p:cNvPr>
          <p:cNvSpPr txBox="1"/>
          <p:nvPr/>
        </p:nvSpPr>
        <p:spPr>
          <a:xfrm>
            <a:off x="108541" y="1620064"/>
            <a:ext cx="1136689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3200" dirty="0">
                <a:solidFill>
                  <a:schemeClr val="tx1">
                    <a:lumMod val="65000"/>
                    <a:lumOff val="35000"/>
                  </a:schemeClr>
                </a:solidFill>
                <a:latin typeface="Century Gothic" panose="020B0502020202020204" pitchFamily="34" charset="0"/>
              </a:rPr>
              <a:t>TITLE:</a:t>
            </a:r>
            <a:r>
              <a:rPr lang="en-US" sz="3200" baseline="0" dirty="0">
                <a:solidFill>
                  <a:schemeClr val="tx1">
                    <a:lumMod val="65000"/>
                    <a:lumOff val="35000"/>
                  </a:schemeClr>
                </a:solidFill>
                <a:latin typeface="Century Gothic" panose="020B0502020202020204" pitchFamily="34" charset="0"/>
              </a:rPr>
              <a:t> Customer Support Process VSM</a:t>
            </a:r>
            <a:endParaRPr lang="en-US" sz="3200" dirty="0">
              <a:solidFill>
                <a:schemeClr val="tx1">
                  <a:lumMod val="65000"/>
                  <a:lumOff val="35000"/>
                </a:schemeClr>
              </a:solidFill>
              <a:latin typeface="Century Gothic" panose="020B0502020202020204" pitchFamily="34" charset="0"/>
            </a:endParaRPr>
          </a:p>
        </p:txBody>
      </p:sp>
      <p:pic>
        <p:nvPicPr>
          <p:cNvPr id="4" name="Picture 3" descr="A collection of icons with text&#10;&#10;Description automatically generated">
            <a:extLst>
              <a:ext uri="{FF2B5EF4-FFF2-40B4-BE49-F238E27FC236}">
                <a16:creationId xmlns:a16="http://schemas.microsoft.com/office/drawing/2014/main" id="{FD474F43-67B4-AC43-189A-FA45BCE8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210" y="2853074"/>
            <a:ext cx="2488222" cy="2251841"/>
          </a:xfrm>
          <a:prstGeom prst="rect">
            <a:avLst/>
          </a:prstGeom>
        </p:spPr>
      </p:pic>
      <p:pic>
        <p:nvPicPr>
          <p:cNvPr id="6" name="Picture 5" descr="A diagram of steps with text&#10;&#10;Description automatically generated">
            <a:extLst>
              <a:ext uri="{FF2B5EF4-FFF2-40B4-BE49-F238E27FC236}">
                <a16:creationId xmlns:a16="http://schemas.microsoft.com/office/drawing/2014/main" id="{ABD02A50-9820-3742-B0BA-11EA65E4F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7" y="2580118"/>
            <a:ext cx="7057099" cy="3957773"/>
          </a:xfrm>
          <a:prstGeom prst="rect">
            <a:avLst/>
          </a:prstGeom>
        </p:spPr>
      </p:pic>
      <p:sp>
        <p:nvSpPr>
          <p:cNvPr id="8" name="TextBox 7">
            <a:extLst>
              <a:ext uri="{FF2B5EF4-FFF2-40B4-BE49-F238E27FC236}">
                <a16:creationId xmlns:a16="http://schemas.microsoft.com/office/drawing/2014/main" id="{89E52BD2-7135-6725-BDE5-6D3F04A0D037}"/>
              </a:ext>
            </a:extLst>
          </p:cNvPr>
          <p:cNvSpPr txBox="1"/>
          <p:nvPr/>
        </p:nvSpPr>
        <p:spPr>
          <a:xfrm>
            <a:off x="7617542" y="5368340"/>
            <a:ext cx="4520381" cy="954107"/>
          </a:xfrm>
          <a:prstGeom prst="rect">
            <a:avLst/>
          </a:prstGeom>
          <a:noFill/>
        </p:spPr>
        <p:txBody>
          <a:bodyPr wrap="square">
            <a:spAutoFit/>
          </a:bodyPr>
          <a:lstStyle/>
          <a:p>
            <a:r>
              <a:rPr lang="en-US" sz="1400" dirty="0">
                <a:solidFill>
                  <a:schemeClr val="tx1">
                    <a:lumMod val="65000"/>
                    <a:lumOff val="35000"/>
                  </a:schemeClr>
                </a:solidFill>
                <a:latin typeface="Century Gothic" panose="020B0502020202020204" pitchFamily="34" charset="0"/>
              </a:rPr>
              <a:t>For descriptions,</a:t>
            </a:r>
            <a:r>
              <a:rPr lang="en-US" sz="1400" baseline="0" dirty="0">
                <a:solidFill>
                  <a:schemeClr val="tx1">
                    <a:lumMod val="65000"/>
                    <a:lumOff val="35000"/>
                  </a:schemeClr>
                </a:solidFill>
                <a:latin typeface="Century Gothic" panose="020B0502020202020204" pitchFamily="34" charset="0"/>
              </a:rPr>
              <a:t> see</a:t>
            </a:r>
            <a:r>
              <a:rPr lang="en-US" sz="1400" dirty="0">
                <a:solidFill>
                  <a:schemeClr val="tx1">
                    <a:lumMod val="65000"/>
                    <a:lumOff val="35000"/>
                  </a:schemeClr>
                </a:solidFill>
                <a:latin typeface="Century Gothic" panose="020B0502020202020204" pitchFamily="34" charset="0"/>
              </a:rPr>
              <a:t> </a:t>
            </a:r>
            <a:r>
              <a:rPr lang="en-US" sz="1400" b="1" dirty="0">
                <a:solidFill>
                  <a:schemeClr val="tx1">
                    <a:lumMod val="65000"/>
                    <a:lumOff val="35000"/>
                  </a:schemeClr>
                </a:solidFill>
                <a:latin typeface="Century Gothic" panose="020B0502020202020204" pitchFamily="34" charset="0"/>
              </a:rPr>
              <a:t>VSM Icons Legend </a:t>
            </a:r>
            <a:r>
              <a:rPr lang="en-US" sz="1400" b="0" dirty="0">
                <a:solidFill>
                  <a:schemeClr val="tx1">
                    <a:lumMod val="65000"/>
                    <a:lumOff val="35000"/>
                  </a:schemeClr>
                </a:solidFill>
                <a:latin typeface="Century Gothic" panose="020B0502020202020204" pitchFamily="34" charset="0"/>
              </a:rPr>
              <a:t>on Slide 5</a:t>
            </a:r>
            <a:r>
              <a:rPr lang="en-US" sz="1400" dirty="0">
                <a:solidFill>
                  <a:schemeClr val="tx1">
                    <a:lumMod val="65000"/>
                    <a:lumOff val="35000"/>
                  </a:schemeClr>
                </a:solidFill>
                <a:latin typeface="Century Gothic" panose="020B0502020202020204" pitchFamily="34" charset="0"/>
              </a:rPr>
              <a:t>.</a:t>
            </a:r>
          </a:p>
          <a:p>
            <a:endParaRPr lang="en-US" sz="1400" baseline="0" dirty="0">
              <a:solidFill>
                <a:schemeClr val="tx1">
                  <a:lumMod val="65000"/>
                  <a:lumOff val="35000"/>
                </a:schemeClr>
              </a:solidFill>
              <a:latin typeface="Century Gothic" panose="020B0502020202020204" pitchFamily="34" charset="0"/>
            </a:endParaRPr>
          </a:p>
          <a:p>
            <a:r>
              <a:rPr lang="en-US" sz="1400" baseline="0" dirty="0">
                <a:solidFill>
                  <a:schemeClr val="tx1">
                    <a:lumMod val="65000"/>
                    <a:lumOff val="35000"/>
                  </a:schemeClr>
                </a:solidFill>
                <a:latin typeface="Century Gothic" panose="020B0502020202020204" pitchFamily="34" charset="0"/>
              </a:rPr>
              <a:t>To create your own VSM, copy and paste icons from the </a:t>
            </a:r>
            <a:r>
              <a:rPr lang="en-US" sz="1400" b="1" baseline="0" dirty="0">
                <a:solidFill>
                  <a:schemeClr val="tx1">
                    <a:lumMod val="65000"/>
                    <a:lumOff val="35000"/>
                  </a:schemeClr>
                </a:solidFill>
                <a:latin typeface="Century Gothic" panose="020B0502020202020204" pitchFamily="34" charset="0"/>
              </a:rPr>
              <a:t>VSM Icons </a:t>
            </a:r>
            <a:r>
              <a:rPr lang="en-US" sz="1400" b="0" dirty="0">
                <a:solidFill>
                  <a:schemeClr val="tx1">
                    <a:lumMod val="65000"/>
                    <a:lumOff val="35000"/>
                  </a:schemeClr>
                </a:solidFill>
                <a:latin typeface="Century Gothic" panose="020B0502020202020204" pitchFamily="34" charset="0"/>
              </a:rPr>
              <a:t>on Slide 6</a:t>
            </a:r>
            <a:r>
              <a:rPr lang="en-US" sz="1400" baseline="0" dirty="0">
                <a:solidFill>
                  <a:schemeClr val="tx1">
                    <a:lumMod val="65000"/>
                    <a:lumOff val="35000"/>
                  </a:schemeClr>
                </a:solidFill>
                <a:latin typeface="Century Gothic" panose="020B0502020202020204" pitchFamily="34" charset="0"/>
              </a:rPr>
              <a:t>.</a:t>
            </a:r>
          </a:p>
        </p:txBody>
      </p:sp>
      <p:sp>
        <p:nvSpPr>
          <p:cNvPr id="9" name="Rectangle 8">
            <a:extLst>
              <a:ext uri="{FF2B5EF4-FFF2-40B4-BE49-F238E27FC236}">
                <a16:creationId xmlns:a16="http://schemas.microsoft.com/office/drawing/2014/main" id="{4F1876EE-51DA-2F36-A917-B9F76FCE3EE2}"/>
              </a:ext>
            </a:extLst>
          </p:cNvPr>
          <p:cNvSpPr/>
          <p:nvPr/>
        </p:nvSpPr>
        <p:spPr>
          <a:xfrm>
            <a:off x="7316274" y="2580118"/>
            <a:ext cx="4821649" cy="3957773"/>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69358EEC-2840-750F-8CC5-8E17738127CF}"/>
              </a:ext>
            </a:extLst>
          </p:cNvPr>
          <p:cNvPicPr>
            <a:picLocks noChangeAspect="1"/>
          </p:cNvPicPr>
          <p:nvPr/>
        </p:nvPicPr>
        <p:blipFill>
          <a:blip r:embed="rId5"/>
          <a:srcRect/>
          <a:stretch/>
        </p:blipFill>
        <p:spPr>
          <a:xfrm>
            <a:off x="8297056" y="402286"/>
            <a:ext cx="3594497" cy="714928"/>
          </a:xfrm>
          <a:prstGeom prst="rect">
            <a:avLst/>
          </a:prstGeom>
        </p:spPr>
      </p:pic>
    </p:spTree>
    <p:extLst>
      <p:ext uri="{BB962C8B-B14F-4D97-AF65-F5344CB8AC3E}">
        <p14:creationId xmlns:p14="http://schemas.microsoft.com/office/powerpoint/2010/main" val="3027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37D9528B-B5E4-4772-B8E4-5D6FB35CF007}"/>
              </a:ext>
            </a:extLst>
          </p:cNvPr>
          <p:cNvSpPr/>
          <p:nvPr/>
        </p:nvSpPr>
        <p:spPr>
          <a:xfrm>
            <a:off x="1318022" y="1651396"/>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 name="Rectangle 5">
            <a:extLst>
              <a:ext uri="{FF2B5EF4-FFF2-40B4-BE49-F238E27FC236}">
                <a16:creationId xmlns:a16="http://schemas.microsoft.com/office/drawing/2014/main" id="{E973FDBE-6746-4A20-A454-CFF29E382574}"/>
              </a:ext>
            </a:extLst>
          </p:cNvPr>
          <p:cNvSpPr/>
          <p:nvPr/>
        </p:nvSpPr>
        <p:spPr>
          <a:xfrm>
            <a:off x="565548" y="2108596"/>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Customer Contact</a:t>
            </a:r>
          </a:p>
        </p:txBody>
      </p:sp>
      <p:sp>
        <p:nvSpPr>
          <p:cNvPr id="7" name="Rectangle 6">
            <a:extLst>
              <a:ext uri="{FF2B5EF4-FFF2-40B4-BE49-F238E27FC236}">
                <a16:creationId xmlns:a16="http://schemas.microsoft.com/office/drawing/2014/main" id="{0D674904-536E-4E83-B000-0AEBDE35503C}"/>
              </a:ext>
            </a:extLst>
          </p:cNvPr>
          <p:cNvSpPr/>
          <p:nvPr/>
        </p:nvSpPr>
        <p:spPr>
          <a:xfrm>
            <a:off x="565548" y="2775346"/>
            <a:ext cx="1466850" cy="189576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dirty="0">
                <a:solidFill>
                  <a:schemeClr val="tx1">
                    <a:lumMod val="65000"/>
                    <a:lumOff val="35000"/>
                  </a:schemeClr>
                </a:solidFill>
                <a:latin typeface="Century Gothic" panose="020B0502020202020204" pitchFamily="34" charset="0"/>
              </a:rPr>
              <a:t>Activity</a:t>
            </a:r>
            <a:r>
              <a:rPr lang="en-US" sz="1000" i="1" dirty="0">
                <a:solidFill>
                  <a:schemeClr val="tx1">
                    <a:lumMod val="65000"/>
                    <a:lumOff val="35000"/>
                  </a:schemeClr>
                </a:solidFill>
                <a:latin typeface="Century Gothic" panose="020B0502020202020204" pitchFamily="34" charset="0"/>
              </a:rPr>
              <a:t>: Customer initiates contact via phone, email, or chat.</a:t>
            </a:r>
          </a:p>
          <a:p>
            <a:pPr algn="l"/>
            <a:r>
              <a:rPr lang="en-US" sz="1000" b="1" i="1" dirty="0">
                <a:solidFill>
                  <a:schemeClr val="tx1">
                    <a:lumMod val="65000"/>
                    <a:lumOff val="35000"/>
                  </a:schemeClr>
                </a:solidFill>
                <a:latin typeface="Century Gothic" panose="020B0502020202020204" pitchFamily="34" charset="0"/>
              </a:rPr>
              <a:t>LT</a:t>
            </a:r>
            <a:r>
              <a:rPr lang="en-US" sz="1000" i="1" dirty="0">
                <a:solidFill>
                  <a:schemeClr val="tx1">
                    <a:lumMod val="65000"/>
                    <a:lumOff val="35000"/>
                  </a:schemeClr>
                </a:solidFill>
                <a:latin typeface="Century Gothic" panose="020B0502020202020204" pitchFamily="34" charset="0"/>
              </a:rPr>
              <a:t>: 5 minutes</a:t>
            </a:r>
          </a:p>
          <a:p>
            <a:pPr algn="l"/>
            <a:r>
              <a:rPr lang="en-US" sz="1000" b="1" i="1" dirty="0">
                <a:solidFill>
                  <a:schemeClr val="tx1">
                    <a:lumMod val="65000"/>
                    <a:lumOff val="35000"/>
                  </a:schemeClr>
                </a:solidFill>
                <a:latin typeface="Century Gothic" panose="020B0502020202020204" pitchFamily="34" charset="0"/>
              </a:rPr>
              <a:t>PT</a:t>
            </a:r>
            <a:r>
              <a:rPr lang="en-US" sz="1000" i="1" dirty="0">
                <a:solidFill>
                  <a:schemeClr val="tx1">
                    <a:lumMod val="65000"/>
                    <a:lumOff val="35000"/>
                  </a:schemeClr>
                </a:solidFill>
                <a:latin typeface="Century Gothic" panose="020B0502020202020204" pitchFamily="34" charset="0"/>
              </a:rPr>
              <a:t>: 2 minutes</a:t>
            </a:r>
          </a:p>
          <a:p>
            <a:pPr algn="l"/>
            <a:r>
              <a:rPr lang="en-US" sz="1000" b="1" i="1" dirty="0">
                <a:solidFill>
                  <a:schemeClr val="tx1">
                    <a:lumMod val="65000"/>
                    <a:lumOff val="35000"/>
                  </a:schemeClr>
                </a:solidFill>
                <a:latin typeface="Century Gothic" panose="020B0502020202020204" pitchFamily="34" charset="0"/>
              </a:rPr>
              <a:t>Resources</a:t>
            </a:r>
            <a:r>
              <a:rPr lang="en-US" sz="1000" i="1" dirty="0">
                <a:solidFill>
                  <a:schemeClr val="tx1">
                    <a:lumMod val="65000"/>
                    <a:lumOff val="35000"/>
                  </a:schemeClr>
                </a:solidFill>
                <a:latin typeface="Century Gothic" panose="020B0502020202020204" pitchFamily="34" charset="0"/>
              </a:rPr>
              <a:t>: Customer support agent</a:t>
            </a:r>
          </a:p>
        </p:txBody>
      </p:sp>
      <p:sp>
        <p:nvSpPr>
          <p:cNvPr id="8" name="Rectangle 7">
            <a:extLst>
              <a:ext uri="{FF2B5EF4-FFF2-40B4-BE49-F238E27FC236}">
                <a16:creationId xmlns:a16="http://schemas.microsoft.com/office/drawing/2014/main" id="{7CCCBD0E-876F-414C-A167-07721E38A2DB}"/>
              </a:ext>
            </a:extLst>
          </p:cNvPr>
          <p:cNvSpPr/>
          <p:nvPr/>
        </p:nvSpPr>
        <p:spPr>
          <a:xfrm>
            <a:off x="2388473" y="2108596"/>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Issue Logging</a:t>
            </a:r>
          </a:p>
        </p:txBody>
      </p:sp>
      <p:sp>
        <p:nvSpPr>
          <p:cNvPr id="9" name="Rectangle 8">
            <a:extLst>
              <a:ext uri="{FF2B5EF4-FFF2-40B4-BE49-F238E27FC236}">
                <a16:creationId xmlns:a16="http://schemas.microsoft.com/office/drawing/2014/main" id="{2C11E48E-83B6-4ECE-BEFB-6265307F7AAC}"/>
              </a:ext>
            </a:extLst>
          </p:cNvPr>
          <p:cNvSpPr/>
          <p:nvPr/>
        </p:nvSpPr>
        <p:spPr>
          <a:xfrm>
            <a:off x="2388473" y="2775346"/>
            <a:ext cx="1466850" cy="189576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a:solidFill>
                  <a:schemeClr val="tx1">
                    <a:lumMod val="65000"/>
                    <a:lumOff val="35000"/>
                  </a:schemeClr>
                </a:solidFill>
                <a:latin typeface="Century Gothic" panose="020B0502020202020204" pitchFamily="34" charset="0"/>
              </a:rPr>
              <a:t>Activity</a:t>
            </a:r>
            <a:r>
              <a:rPr lang="en-US" sz="1000" i="1">
                <a:solidFill>
                  <a:schemeClr val="tx1">
                    <a:lumMod val="65000"/>
                    <a:lumOff val="35000"/>
                  </a:schemeClr>
                </a:solidFill>
                <a:latin typeface="Century Gothic" panose="020B0502020202020204" pitchFamily="34" charset="0"/>
              </a:rPr>
              <a:t>: Agent logs the issue in the support system.</a:t>
            </a:r>
          </a:p>
          <a:p>
            <a:pPr algn="l"/>
            <a:r>
              <a:rPr lang="en-US" sz="1000" b="1" i="1">
                <a:solidFill>
                  <a:schemeClr val="tx1">
                    <a:lumMod val="65000"/>
                    <a:lumOff val="35000"/>
                  </a:schemeClr>
                </a:solidFill>
                <a:latin typeface="Century Gothic" panose="020B0502020202020204" pitchFamily="34" charset="0"/>
              </a:rPr>
              <a:t>LT</a:t>
            </a:r>
            <a:r>
              <a:rPr lang="en-US" sz="1000" i="1">
                <a:solidFill>
                  <a:schemeClr val="tx1">
                    <a:lumMod val="65000"/>
                    <a:lumOff val="35000"/>
                  </a:schemeClr>
                </a:solidFill>
                <a:latin typeface="Century Gothic" panose="020B0502020202020204" pitchFamily="34" charset="0"/>
              </a:rPr>
              <a:t>: 3 minutes</a:t>
            </a:r>
          </a:p>
          <a:p>
            <a:pPr algn="l"/>
            <a:r>
              <a:rPr lang="en-US" sz="1000" b="1" i="1">
                <a:solidFill>
                  <a:schemeClr val="tx1">
                    <a:lumMod val="65000"/>
                    <a:lumOff val="35000"/>
                  </a:schemeClr>
                </a:solidFill>
                <a:latin typeface="Century Gothic" panose="020B0502020202020204" pitchFamily="34" charset="0"/>
              </a:rPr>
              <a:t>PT</a:t>
            </a:r>
            <a:r>
              <a:rPr lang="en-US" sz="1000" i="1">
                <a:solidFill>
                  <a:schemeClr val="tx1">
                    <a:lumMod val="65000"/>
                    <a:lumOff val="35000"/>
                  </a:schemeClr>
                </a:solidFill>
                <a:latin typeface="Century Gothic" panose="020B0502020202020204" pitchFamily="34" charset="0"/>
              </a:rPr>
              <a:t>: 2 minutes</a:t>
            </a:r>
          </a:p>
          <a:p>
            <a:pPr algn="l"/>
            <a:r>
              <a:rPr lang="en-US" sz="1000" b="1" i="1">
                <a:solidFill>
                  <a:schemeClr val="tx1">
                    <a:lumMod val="65000"/>
                    <a:lumOff val="35000"/>
                  </a:schemeClr>
                </a:solidFill>
                <a:latin typeface="Century Gothic" panose="020B0502020202020204" pitchFamily="34" charset="0"/>
              </a:rPr>
              <a:t>Resources</a:t>
            </a:r>
            <a:r>
              <a:rPr lang="en-US" sz="1000" i="1">
                <a:solidFill>
                  <a:schemeClr val="tx1">
                    <a:lumMod val="65000"/>
                    <a:lumOff val="35000"/>
                  </a:schemeClr>
                </a:solidFill>
                <a:latin typeface="Century Gothic" panose="020B0502020202020204" pitchFamily="34" charset="0"/>
              </a:rPr>
              <a:t>: Support software</a:t>
            </a:r>
          </a:p>
        </p:txBody>
      </p:sp>
      <p:sp>
        <p:nvSpPr>
          <p:cNvPr id="10" name="Rectangle 9">
            <a:extLst>
              <a:ext uri="{FF2B5EF4-FFF2-40B4-BE49-F238E27FC236}">
                <a16:creationId xmlns:a16="http://schemas.microsoft.com/office/drawing/2014/main" id="{BF065C76-01F8-4795-AC48-5B3040C64503}"/>
              </a:ext>
            </a:extLst>
          </p:cNvPr>
          <p:cNvSpPr/>
          <p:nvPr/>
        </p:nvSpPr>
        <p:spPr>
          <a:xfrm>
            <a:off x="4234976" y="2118121"/>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Issue Categorization</a:t>
            </a:r>
          </a:p>
        </p:txBody>
      </p:sp>
      <p:sp>
        <p:nvSpPr>
          <p:cNvPr id="11" name="Rectangle 10">
            <a:extLst>
              <a:ext uri="{FF2B5EF4-FFF2-40B4-BE49-F238E27FC236}">
                <a16:creationId xmlns:a16="http://schemas.microsoft.com/office/drawing/2014/main" id="{87250EF3-4396-4548-A4AB-0F7604BE3F20}"/>
              </a:ext>
            </a:extLst>
          </p:cNvPr>
          <p:cNvSpPr/>
          <p:nvPr/>
        </p:nvSpPr>
        <p:spPr>
          <a:xfrm>
            <a:off x="4234976" y="2784871"/>
            <a:ext cx="1466850" cy="189576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dirty="0">
                <a:solidFill>
                  <a:schemeClr val="tx1">
                    <a:lumMod val="65000"/>
                    <a:lumOff val="35000"/>
                  </a:schemeClr>
                </a:solidFill>
                <a:latin typeface="Century Gothic" panose="020B0502020202020204" pitchFamily="34" charset="0"/>
              </a:rPr>
              <a:t>Activity</a:t>
            </a:r>
            <a:r>
              <a:rPr lang="en-US" sz="1000" i="1" dirty="0">
                <a:solidFill>
                  <a:schemeClr val="tx1">
                    <a:lumMod val="65000"/>
                    <a:lumOff val="35000"/>
                  </a:schemeClr>
                </a:solidFill>
                <a:latin typeface="Century Gothic" panose="020B0502020202020204" pitchFamily="34" charset="0"/>
              </a:rPr>
              <a:t>: Agent categorizes the issue based on type and severity.</a:t>
            </a:r>
          </a:p>
          <a:p>
            <a:pPr algn="l"/>
            <a:r>
              <a:rPr lang="en-US" sz="1000" b="1" i="1" dirty="0">
                <a:solidFill>
                  <a:schemeClr val="tx1">
                    <a:lumMod val="65000"/>
                    <a:lumOff val="35000"/>
                  </a:schemeClr>
                </a:solidFill>
                <a:latin typeface="Century Gothic" panose="020B0502020202020204" pitchFamily="34" charset="0"/>
              </a:rPr>
              <a:t>LT</a:t>
            </a:r>
            <a:r>
              <a:rPr lang="en-US" sz="1000" i="1" dirty="0">
                <a:solidFill>
                  <a:schemeClr val="tx1">
                    <a:lumMod val="65000"/>
                    <a:lumOff val="35000"/>
                  </a:schemeClr>
                </a:solidFill>
                <a:latin typeface="Century Gothic" panose="020B0502020202020204" pitchFamily="34" charset="0"/>
              </a:rPr>
              <a:t>: 4 minutes</a:t>
            </a:r>
          </a:p>
          <a:p>
            <a:pPr algn="l"/>
            <a:r>
              <a:rPr lang="en-US" sz="1000" b="1" i="1" dirty="0">
                <a:solidFill>
                  <a:schemeClr val="tx1">
                    <a:lumMod val="65000"/>
                    <a:lumOff val="35000"/>
                  </a:schemeClr>
                </a:solidFill>
                <a:latin typeface="Century Gothic" panose="020B0502020202020204" pitchFamily="34" charset="0"/>
              </a:rPr>
              <a:t>PT</a:t>
            </a:r>
            <a:r>
              <a:rPr lang="en-US" sz="1000" i="1" dirty="0">
                <a:solidFill>
                  <a:schemeClr val="tx1">
                    <a:lumMod val="65000"/>
                    <a:lumOff val="35000"/>
                  </a:schemeClr>
                </a:solidFill>
                <a:latin typeface="Century Gothic" panose="020B0502020202020204" pitchFamily="34" charset="0"/>
              </a:rPr>
              <a:t>: 3 minutes</a:t>
            </a:r>
          </a:p>
          <a:p>
            <a:pPr algn="l"/>
            <a:r>
              <a:rPr lang="en-US" sz="1000" b="1" i="1" dirty="0">
                <a:solidFill>
                  <a:schemeClr val="tx1">
                    <a:lumMod val="65000"/>
                    <a:lumOff val="35000"/>
                  </a:schemeClr>
                </a:solidFill>
                <a:latin typeface="Century Gothic" panose="020B0502020202020204" pitchFamily="34" charset="0"/>
              </a:rPr>
              <a:t>Resources</a:t>
            </a:r>
            <a:r>
              <a:rPr lang="en-US" sz="1000" i="1" dirty="0">
                <a:solidFill>
                  <a:schemeClr val="tx1">
                    <a:lumMod val="65000"/>
                    <a:lumOff val="35000"/>
                  </a:schemeClr>
                </a:solidFill>
                <a:latin typeface="Century Gothic" panose="020B0502020202020204" pitchFamily="34" charset="0"/>
              </a:rPr>
              <a:t>: Support agent</a:t>
            </a:r>
          </a:p>
        </p:txBody>
      </p:sp>
      <p:sp>
        <p:nvSpPr>
          <p:cNvPr id="12" name="Rectangle 11">
            <a:extLst>
              <a:ext uri="{FF2B5EF4-FFF2-40B4-BE49-F238E27FC236}">
                <a16:creationId xmlns:a16="http://schemas.microsoft.com/office/drawing/2014/main" id="{286CF4DD-2D8D-410D-A254-5B1CC5C7F1A0}"/>
              </a:ext>
            </a:extLst>
          </p:cNvPr>
          <p:cNvSpPr/>
          <p:nvPr/>
        </p:nvSpPr>
        <p:spPr>
          <a:xfrm>
            <a:off x="6091200" y="2127646"/>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Issue Assignment</a:t>
            </a:r>
          </a:p>
        </p:txBody>
      </p:sp>
      <p:sp>
        <p:nvSpPr>
          <p:cNvPr id="13" name="Rectangle 12">
            <a:extLst>
              <a:ext uri="{FF2B5EF4-FFF2-40B4-BE49-F238E27FC236}">
                <a16:creationId xmlns:a16="http://schemas.microsoft.com/office/drawing/2014/main" id="{A8998252-1A1F-4CC3-A8F3-63416C9C0574}"/>
              </a:ext>
            </a:extLst>
          </p:cNvPr>
          <p:cNvSpPr/>
          <p:nvPr/>
        </p:nvSpPr>
        <p:spPr>
          <a:xfrm>
            <a:off x="6091200" y="2794396"/>
            <a:ext cx="1466850" cy="189576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dirty="0">
                <a:solidFill>
                  <a:schemeClr val="tx1">
                    <a:lumMod val="65000"/>
                    <a:lumOff val="35000"/>
                  </a:schemeClr>
                </a:solidFill>
                <a:latin typeface="Century Gothic" panose="020B0502020202020204" pitchFamily="34" charset="0"/>
              </a:rPr>
              <a:t>Activity</a:t>
            </a:r>
            <a:r>
              <a:rPr lang="en-US" sz="1000" i="1" dirty="0">
                <a:solidFill>
                  <a:schemeClr val="tx1">
                    <a:lumMod val="65000"/>
                    <a:lumOff val="35000"/>
                  </a:schemeClr>
                </a:solidFill>
                <a:latin typeface="Century Gothic" panose="020B0502020202020204" pitchFamily="34" charset="0"/>
              </a:rPr>
              <a:t>: Issue is assigned to the appropriate department or specialist.</a:t>
            </a:r>
          </a:p>
          <a:p>
            <a:pPr algn="l"/>
            <a:r>
              <a:rPr lang="en-US" sz="1000" b="1" i="1" dirty="0">
                <a:solidFill>
                  <a:schemeClr val="tx1">
                    <a:lumMod val="65000"/>
                    <a:lumOff val="35000"/>
                  </a:schemeClr>
                </a:solidFill>
                <a:latin typeface="Century Gothic" panose="020B0502020202020204" pitchFamily="34" charset="0"/>
              </a:rPr>
              <a:t>LT</a:t>
            </a:r>
            <a:r>
              <a:rPr lang="en-US" sz="1000" i="1" dirty="0">
                <a:solidFill>
                  <a:schemeClr val="tx1">
                    <a:lumMod val="65000"/>
                    <a:lumOff val="35000"/>
                  </a:schemeClr>
                </a:solidFill>
                <a:latin typeface="Century Gothic" panose="020B0502020202020204" pitchFamily="34" charset="0"/>
              </a:rPr>
              <a:t>: 5 minutes</a:t>
            </a:r>
          </a:p>
          <a:p>
            <a:pPr algn="l"/>
            <a:r>
              <a:rPr lang="en-US" sz="1000" b="1" i="1" dirty="0">
                <a:solidFill>
                  <a:schemeClr val="tx1">
                    <a:lumMod val="65000"/>
                    <a:lumOff val="35000"/>
                  </a:schemeClr>
                </a:solidFill>
                <a:latin typeface="Century Gothic" panose="020B0502020202020204" pitchFamily="34" charset="0"/>
              </a:rPr>
              <a:t>PT</a:t>
            </a:r>
            <a:r>
              <a:rPr lang="en-US" sz="1000" i="1" dirty="0">
                <a:solidFill>
                  <a:schemeClr val="tx1">
                    <a:lumMod val="65000"/>
                    <a:lumOff val="35000"/>
                  </a:schemeClr>
                </a:solidFill>
                <a:latin typeface="Century Gothic" panose="020B0502020202020204" pitchFamily="34" charset="0"/>
              </a:rPr>
              <a:t>: 2 minutes</a:t>
            </a:r>
          </a:p>
          <a:p>
            <a:pPr algn="l"/>
            <a:r>
              <a:rPr lang="en-US" sz="1000" b="1" i="1" dirty="0">
                <a:solidFill>
                  <a:schemeClr val="tx1">
                    <a:lumMod val="65000"/>
                    <a:lumOff val="35000"/>
                  </a:schemeClr>
                </a:solidFill>
                <a:latin typeface="Century Gothic" panose="020B0502020202020204" pitchFamily="34" charset="0"/>
              </a:rPr>
              <a:t>Resources</a:t>
            </a:r>
            <a:r>
              <a:rPr lang="en-US" sz="1000" i="1" dirty="0">
                <a:solidFill>
                  <a:schemeClr val="tx1">
                    <a:lumMod val="65000"/>
                    <a:lumOff val="35000"/>
                  </a:schemeClr>
                </a:solidFill>
                <a:latin typeface="Century Gothic" panose="020B0502020202020204" pitchFamily="34" charset="0"/>
              </a:rPr>
              <a:t>: Support agent, routing system</a:t>
            </a:r>
            <a:br>
              <a:rPr lang="en-US" sz="1000" i="1" dirty="0">
                <a:solidFill>
                  <a:schemeClr val="tx1">
                    <a:lumMod val="65000"/>
                    <a:lumOff val="35000"/>
                  </a:schemeClr>
                </a:solidFill>
                <a:latin typeface="Century Gothic" panose="020B0502020202020204" pitchFamily="34" charset="0"/>
              </a:rPr>
            </a:br>
            <a:endParaRPr lang="en-US" sz="1000" i="1" dirty="0">
              <a:solidFill>
                <a:schemeClr val="tx1">
                  <a:lumMod val="65000"/>
                  <a:lumOff val="35000"/>
                </a:scheme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C69FC099-2B8B-460F-8263-D8283963C0DE}"/>
              </a:ext>
            </a:extLst>
          </p:cNvPr>
          <p:cNvSpPr/>
          <p:nvPr/>
        </p:nvSpPr>
        <p:spPr>
          <a:xfrm>
            <a:off x="7940260" y="2127646"/>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Resolution</a:t>
            </a:r>
          </a:p>
        </p:txBody>
      </p:sp>
      <p:sp>
        <p:nvSpPr>
          <p:cNvPr id="15" name="Rectangle 14">
            <a:extLst>
              <a:ext uri="{FF2B5EF4-FFF2-40B4-BE49-F238E27FC236}">
                <a16:creationId xmlns:a16="http://schemas.microsoft.com/office/drawing/2014/main" id="{2296A515-BF5C-4991-BC17-5FE5444D013D}"/>
              </a:ext>
            </a:extLst>
          </p:cNvPr>
          <p:cNvSpPr/>
          <p:nvPr/>
        </p:nvSpPr>
        <p:spPr>
          <a:xfrm>
            <a:off x="7930735" y="2794396"/>
            <a:ext cx="1466850" cy="1933576"/>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dirty="0">
                <a:solidFill>
                  <a:schemeClr val="tx1">
                    <a:lumMod val="65000"/>
                    <a:lumOff val="35000"/>
                  </a:schemeClr>
                </a:solidFill>
                <a:latin typeface="Century Gothic" panose="020B0502020202020204" pitchFamily="34" charset="0"/>
              </a:rPr>
              <a:t>Activity</a:t>
            </a:r>
            <a:r>
              <a:rPr lang="en-US" sz="1000" i="1" dirty="0">
                <a:solidFill>
                  <a:schemeClr val="tx1">
                    <a:lumMod val="65000"/>
                    <a:lumOff val="35000"/>
                  </a:schemeClr>
                </a:solidFill>
                <a:latin typeface="Century Gothic" panose="020B0502020202020204" pitchFamily="34" charset="0"/>
              </a:rPr>
              <a:t>: Specialist resolves the issue.</a:t>
            </a:r>
          </a:p>
          <a:p>
            <a:pPr algn="l"/>
            <a:r>
              <a:rPr lang="en-US" sz="1000" b="1" i="1" dirty="0">
                <a:solidFill>
                  <a:schemeClr val="tx1">
                    <a:lumMod val="65000"/>
                    <a:lumOff val="35000"/>
                  </a:schemeClr>
                </a:solidFill>
                <a:latin typeface="Century Gothic" panose="020B0502020202020204" pitchFamily="34" charset="0"/>
              </a:rPr>
              <a:t>LT</a:t>
            </a:r>
            <a:r>
              <a:rPr lang="en-US" sz="1000" i="1" dirty="0">
                <a:solidFill>
                  <a:schemeClr val="tx1">
                    <a:lumMod val="65000"/>
                    <a:lumOff val="35000"/>
                  </a:schemeClr>
                </a:solidFill>
                <a:latin typeface="Century Gothic" panose="020B0502020202020204" pitchFamily="34" charset="0"/>
              </a:rPr>
              <a:t>: 1 hour</a:t>
            </a:r>
          </a:p>
          <a:p>
            <a:pPr algn="l"/>
            <a:r>
              <a:rPr lang="en-US" sz="1000" b="1" i="1" dirty="0">
                <a:solidFill>
                  <a:schemeClr val="tx1">
                    <a:lumMod val="65000"/>
                    <a:lumOff val="35000"/>
                  </a:schemeClr>
                </a:solidFill>
                <a:latin typeface="Century Gothic" panose="020B0502020202020204" pitchFamily="34" charset="0"/>
              </a:rPr>
              <a:t>PT</a:t>
            </a:r>
            <a:r>
              <a:rPr lang="en-US" sz="1000" i="1" dirty="0">
                <a:solidFill>
                  <a:schemeClr val="tx1">
                    <a:lumMod val="65000"/>
                    <a:lumOff val="35000"/>
                  </a:schemeClr>
                </a:solidFill>
                <a:latin typeface="Century Gothic" panose="020B0502020202020204" pitchFamily="34" charset="0"/>
              </a:rPr>
              <a:t>: 45 minutes</a:t>
            </a:r>
          </a:p>
          <a:p>
            <a:pPr algn="l"/>
            <a:r>
              <a:rPr lang="en-US" sz="1000" b="1" i="1" dirty="0">
                <a:solidFill>
                  <a:schemeClr val="tx1">
                    <a:lumMod val="65000"/>
                    <a:lumOff val="35000"/>
                  </a:schemeClr>
                </a:solidFill>
                <a:latin typeface="Century Gothic" panose="020B0502020202020204" pitchFamily="34" charset="0"/>
              </a:rPr>
              <a:t>Resources</a:t>
            </a:r>
            <a:r>
              <a:rPr lang="en-US" sz="1000" i="1" dirty="0">
                <a:solidFill>
                  <a:schemeClr val="tx1">
                    <a:lumMod val="65000"/>
                    <a:lumOff val="35000"/>
                  </a:schemeClr>
                </a:solidFill>
                <a:latin typeface="Century Gothic" panose="020B0502020202020204" pitchFamily="34" charset="0"/>
              </a:rPr>
              <a:t>: Specialist, support tools</a:t>
            </a:r>
          </a:p>
        </p:txBody>
      </p:sp>
      <p:sp>
        <p:nvSpPr>
          <p:cNvPr id="16" name="Rectangle 15">
            <a:extLst>
              <a:ext uri="{FF2B5EF4-FFF2-40B4-BE49-F238E27FC236}">
                <a16:creationId xmlns:a16="http://schemas.microsoft.com/office/drawing/2014/main" id="{76A4E897-6453-4E8A-AC63-5CE9A1166EA4}"/>
              </a:ext>
            </a:extLst>
          </p:cNvPr>
          <p:cNvSpPr/>
          <p:nvPr/>
        </p:nvSpPr>
        <p:spPr>
          <a:xfrm>
            <a:off x="9827327" y="2137171"/>
            <a:ext cx="1466850" cy="6000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Customer Feedback</a:t>
            </a:r>
          </a:p>
        </p:txBody>
      </p:sp>
      <p:sp>
        <p:nvSpPr>
          <p:cNvPr id="17" name="Rectangle 16">
            <a:extLst>
              <a:ext uri="{FF2B5EF4-FFF2-40B4-BE49-F238E27FC236}">
                <a16:creationId xmlns:a16="http://schemas.microsoft.com/office/drawing/2014/main" id="{B969A806-0FC4-4B87-A671-0DA5E165B464}"/>
              </a:ext>
            </a:extLst>
          </p:cNvPr>
          <p:cNvSpPr/>
          <p:nvPr/>
        </p:nvSpPr>
        <p:spPr>
          <a:xfrm>
            <a:off x="9808370" y="2803921"/>
            <a:ext cx="1466850" cy="1985962"/>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b="1" i="1" dirty="0">
                <a:solidFill>
                  <a:schemeClr val="tx1">
                    <a:lumMod val="65000"/>
                    <a:lumOff val="35000"/>
                  </a:schemeClr>
                </a:solidFill>
                <a:latin typeface="Century Gothic" panose="020B0502020202020204" pitchFamily="34" charset="0"/>
              </a:rPr>
              <a:t>Activity</a:t>
            </a:r>
            <a:r>
              <a:rPr lang="en-US" sz="1000" i="1" dirty="0">
                <a:solidFill>
                  <a:schemeClr val="tx1">
                    <a:lumMod val="65000"/>
                    <a:lumOff val="35000"/>
                  </a:schemeClr>
                </a:solidFill>
                <a:latin typeface="Century Gothic" panose="020B0502020202020204" pitchFamily="34" charset="0"/>
              </a:rPr>
              <a:t>: Agent follows up for customer feedback.</a:t>
            </a:r>
          </a:p>
          <a:p>
            <a:pPr algn="l"/>
            <a:r>
              <a:rPr lang="en-US" sz="1000" b="1" i="1" dirty="0">
                <a:solidFill>
                  <a:schemeClr val="tx1">
                    <a:lumMod val="65000"/>
                    <a:lumOff val="35000"/>
                  </a:schemeClr>
                </a:solidFill>
                <a:latin typeface="Century Gothic" panose="020B0502020202020204" pitchFamily="34" charset="0"/>
              </a:rPr>
              <a:t>LT</a:t>
            </a:r>
            <a:r>
              <a:rPr lang="en-US" sz="1000" i="1" dirty="0">
                <a:solidFill>
                  <a:schemeClr val="tx1">
                    <a:lumMod val="65000"/>
                    <a:lumOff val="35000"/>
                  </a:schemeClr>
                </a:solidFill>
                <a:latin typeface="Century Gothic" panose="020B0502020202020204" pitchFamily="34" charset="0"/>
              </a:rPr>
              <a:t>: 10 minutes</a:t>
            </a:r>
          </a:p>
          <a:p>
            <a:pPr algn="l"/>
            <a:r>
              <a:rPr lang="en-US" sz="1000" b="1" i="1" dirty="0">
                <a:solidFill>
                  <a:schemeClr val="tx1">
                    <a:lumMod val="65000"/>
                    <a:lumOff val="35000"/>
                  </a:schemeClr>
                </a:solidFill>
                <a:latin typeface="Century Gothic" panose="020B0502020202020204" pitchFamily="34" charset="0"/>
              </a:rPr>
              <a:t>PT</a:t>
            </a:r>
            <a:r>
              <a:rPr lang="en-US" sz="1000" i="1" dirty="0">
                <a:solidFill>
                  <a:schemeClr val="tx1">
                    <a:lumMod val="65000"/>
                    <a:lumOff val="35000"/>
                  </a:schemeClr>
                </a:solidFill>
                <a:latin typeface="Century Gothic" panose="020B0502020202020204" pitchFamily="34" charset="0"/>
              </a:rPr>
              <a:t>: 5 minutes</a:t>
            </a:r>
          </a:p>
          <a:p>
            <a:pPr algn="l"/>
            <a:r>
              <a:rPr lang="en-US" sz="1000" b="1" i="1" dirty="0">
                <a:solidFill>
                  <a:schemeClr val="tx1">
                    <a:lumMod val="65000"/>
                    <a:lumOff val="35000"/>
                  </a:schemeClr>
                </a:solidFill>
                <a:latin typeface="Century Gothic" panose="020B0502020202020204" pitchFamily="34" charset="0"/>
              </a:rPr>
              <a:t>Resources</a:t>
            </a:r>
            <a:r>
              <a:rPr lang="en-US" sz="1000" i="1" dirty="0">
                <a:solidFill>
                  <a:schemeClr val="tx1">
                    <a:lumMod val="65000"/>
                    <a:lumOff val="35000"/>
                  </a:schemeClr>
                </a:solidFill>
                <a:latin typeface="Century Gothic" panose="020B0502020202020204" pitchFamily="34" charset="0"/>
              </a:rPr>
              <a:t>: Customer support agent</a:t>
            </a:r>
          </a:p>
        </p:txBody>
      </p:sp>
      <p:sp>
        <p:nvSpPr>
          <p:cNvPr id="23" name="TextBox 32">
            <a:extLst>
              <a:ext uri="{FF2B5EF4-FFF2-40B4-BE49-F238E27FC236}">
                <a16:creationId xmlns:a16="http://schemas.microsoft.com/office/drawing/2014/main" id="{90F08CE6-D555-4FA8-B1CD-AD62D472EF71}"/>
              </a:ext>
            </a:extLst>
          </p:cNvPr>
          <p:cNvSpPr txBox="1"/>
          <p:nvPr/>
        </p:nvSpPr>
        <p:spPr>
          <a:xfrm>
            <a:off x="2018112" y="5092662"/>
            <a:ext cx="51435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u="none" dirty="0">
                <a:solidFill>
                  <a:schemeClr val="accent5">
                    <a:lumMod val="75000"/>
                  </a:schemeClr>
                </a:solidFill>
                <a:latin typeface="Century Gothic" panose="020B0502020202020204" pitchFamily="34" charset="0"/>
              </a:rPr>
              <a:t>wait</a:t>
            </a:r>
          </a:p>
        </p:txBody>
      </p:sp>
      <p:sp>
        <p:nvSpPr>
          <p:cNvPr id="24" name="TextBox 33">
            <a:extLst>
              <a:ext uri="{FF2B5EF4-FFF2-40B4-BE49-F238E27FC236}">
                <a16:creationId xmlns:a16="http://schemas.microsoft.com/office/drawing/2014/main" id="{060CFF9C-2AB7-4E66-819D-B429011BA27D}"/>
              </a:ext>
            </a:extLst>
          </p:cNvPr>
          <p:cNvSpPr txBox="1"/>
          <p:nvPr/>
        </p:nvSpPr>
        <p:spPr>
          <a:xfrm>
            <a:off x="3801666" y="5083137"/>
            <a:ext cx="51435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u="none">
                <a:solidFill>
                  <a:schemeClr val="accent5">
                    <a:lumMod val="75000"/>
                  </a:schemeClr>
                </a:solidFill>
                <a:latin typeface="Century Gothic" panose="020B0502020202020204" pitchFamily="34" charset="0"/>
              </a:rPr>
              <a:t>wait</a:t>
            </a:r>
          </a:p>
        </p:txBody>
      </p:sp>
      <p:sp>
        <p:nvSpPr>
          <p:cNvPr id="25" name="TextBox 34">
            <a:extLst>
              <a:ext uri="{FF2B5EF4-FFF2-40B4-BE49-F238E27FC236}">
                <a16:creationId xmlns:a16="http://schemas.microsoft.com/office/drawing/2014/main" id="{AF56E91F-7B26-4D74-BCBA-74B65BC578D8}"/>
              </a:ext>
            </a:extLst>
          </p:cNvPr>
          <p:cNvSpPr txBox="1"/>
          <p:nvPr/>
        </p:nvSpPr>
        <p:spPr>
          <a:xfrm>
            <a:off x="5585220" y="5092662"/>
            <a:ext cx="51435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u="none">
                <a:solidFill>
                  <a:schemeClr val="accent5">
                    <a:lumMod val="75000"/>
                  </a:schemeClr>
                </a:solidFill>
                <a:latin typeface="Century Gothic" panose="020B0502020202020204" pitchFamily="34" charset="0"/>
              </a:rPr>
              <a:t>wait</a:t>
            </a:r>
          </a:p>
        </p:txBody>
      </p:sp>
      <p:sp>
        <p:nvSpPr>
          <p:cNvPr id="26" name="TextBox 35">
            <a:extLst>
              <a:ext uri="{FF2B5EF4-FFF2-40B4-BE49-F238E27FC236}">
                <a16:creationId xmlns:a16="http://schemas.microsoft.com/office/drawing/2014/main" id="{309DF61B-6E2B-49BB-A87A-DCDD8136946E}"/>
              </a:ext>
            </a:extLst>
          </p:cNvPr>
          <p:cNvSpPr txBox="1"/>
          <p:nvPr/>
        </p:nvSpPr>
        <p:spPr>
          <a:xfrm>
            <a:off x="7430473" y="5083137"/>
            <a:ext cx="51435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u="none" dirty="0">
                <a:solidFill>
                  <a:schemeClr val="accent5">
                    <a:lumMod val="75000"/>
                  </a:schemeClr>
                </a:solidFill>
                <a:latin typeface="Century Gothic" panose="020B0502020202020204" pitchFamily="34" charset="0"/>
              </a:rPr>
              <a:t>wait</a:t>
            </a:r>
          </a:p>
        </p:txBody>
      </p:sp>
      <p:grpSp>
        <p:nvGrpSpPr>
          <p:cNvPr id="28" name="Group 27">
            <a:extLst>
              <a:ext uri="{FF2B5EF4-FFF2-40B4-BE49-F238E27FC236}">
                <a16:creationId xmlns:a16="http://schemas.microsoft.com/office/drawing/2014/main" id="{F845B7EC-A88A-4C86-8540-C8BD932374F9}"/>
              </a:ext>
            </a:extLst>
          </p:cNvPr>
          <p:cNvGrpSpPr/>
          <p:nvPr/>
        </p:nvGrpSpPr>
        <p:grpSpPr>
          <a:xfrm>
            <a:off x="516732" y="5375672"/>
            <a:ext cx="1515666" cy="504825"/>
            <a:chOff x="407194" y="5536407"/>
            <a:chExt cx="2019300" cy="504825"/>
          </a:xfrm>
        </p:grpSpPr>
        <p:cxnSp>
          <p:nvCxnSpPr>
            <p:cNvPr id="71" name="Straight Connector 70">
              <a:extLst>
                <a:ext uri="{FF2B5EF4-FFF2-40B4-BE49-F238E27FC236}">
                  <a16:creationId xmlns:a16="http://schemas.microsoft.com/office/drawing/2014/main" id="{E3EAB80A-7D0E-D4CE-CA35-4EDDC8214A57}"/>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72" name="TextBox 39">
              <a:extLst>
                <a:ext uri="{FF2B5EF4-FFF2-40B4-BE49-F238E27FC236}">
                  <a16:creationId xmlns:a16="http://schemas.microsoft.com/office/drawing/2014/main" id="{E2607BC0-A912-F3D3-E255-30C5B269B0A4}"/>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73" name="Straight Connector 72">
              <a:extLst>
                <a:ext uri="{FF2B5EF4-FFF2-40B4-BE49-F238E27FC236}">
                  <a16:creationId xmlns:a16="http://schemas.microsoft.com/office/drawing/2014/main" id="{9CE93C32-5FEE-6F88-8A0B-2BDD6E2F68EE}"/>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B0B7E1A-7E3A-AE7B-FEC0-C36E593FB1A5}"/>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4" name="TextBox 68">
            <a:extLst>
              <a:ext uri="{FF2B5EF4-FFF2-40B4-BE49-F238E27FC236}">
                <a16:creationId xmlns:a16="http://schemas.microsoft.com/office/drawing/2014/main" id="{F7E78813-17F3-4A2F-B093-748A2CE2124A}"/>
              </a:ext>
            </a:extLst>
          </p:cNvPr>
          <p:cNvSpPr txBox="1"/>
          <p:nvPr/>
        </p:nvSpPr>
        <p:spPr>
          <a:xfrm>
            <a:off x="6949659" y="6089761"/>
            <a:ext cx="5124449" cy="7048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600" b="1" u="none" dirty="0">
                <a:solidFill>
                  <a:schemeClr val="accent5">
                    <a:lumMod val="75000"/>
                  </a:schemeClr>
                </a:solidFill>
                <a:latin typeface="Century Gothic" panose="020B0502020202020204" pitchFamily="34" charset="0"/>
              </a:rPr>
              <a:t>TOTAL LEAD TIME: 1 hour 27 minutes</a:t>
            </a:r>
          </a:p>
          <a:p>
            <a:pPr algn="r"/>
            <a:r>
              <a:rPr lang="en-US" sz="1600" b="1" u="none" dirty="0">
                <a:solidFill>
                  <a:schemeClr val="accent5">
                    <a:lumMod val="75000"/>
                  </a:schemeClr>
                </a:solidFill>
                <a:latin typeface="Century Gothic" panose="020B0502020202020204" pitchFamily="34" charset="0"/>
              </a:rPr>
              <a:t>TOTAL CYCLE TIME: 59 minutes</a:t>
            </a:r>
          </a:p>
        </p:txBody>
      </p:sp>
      <p:sp>
        <p:nvSpPr>
          <p:cNvPr id="36" name="Arrow: Down 35">
            <a:extLst>
              <a:ext uri="{FF2B5EF4-FFF2-40B4-BE49-F238E27FC236}">
                <a16:creationId xmlns:a16="http://schemas.microsoft.com/office/drawing/2014/main" id="{FCEBC773-B7E4-44CF-BA3E-FE34ABF0A24D}"/>
              </a:ext>
            </a:extLst>
          </p:cNvPr>
          <p:cNvSpPr/>
          <p:nvPr/>
        </p:nvSpPr>
        <p:spPr>
          <a:xfrm rot="16200000">
            <a:off x="2042008" y="2232421"/>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7" name="Arrow: Down 36">
            <a:extLst>
              <a:ext uri="{FF2B5EF4-FFF2-40B4-BE49-F238E27FC236}">
                <a16:creationId xmlns:a16="http://schemas.microsoft.com/office/drawing/2014/main" id="{B0CB951C-85A7-4DDA-8D94-765D953473DA}"/>
              </a:ext>
            </a:extLst>
          </p:cNvPr>
          <p:cNvSpPr/>
          <p:nvPr/>
        </p:nvSpPr>
        <p:spPr>
          <a:xfrm rot="16200000">
            <a:off x="3880256" y="2232421"/>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8" name="Arrow: Down 37">
            <a:extLst>
              <a:ext uri="{FF2B5EF4-FFF2-40B4-BE49-F238E27FC236}">
                <a16:creationId xmlns:a16="http://schemas.microsoft.com/office/drawing/2014/main" id="{A90D659E-F62E-490C-B673-283F140A1A02}"/>
              </a:ext>
            </a:extLst>
          </p:cNvPr>
          <p:cNvSpPr/>
          <p:nvPr/>
        </p:nvSpPr>
        <p:spPr>
          <a:xfrm rot="16200000">
            <a:off x="5732779" y="2251470"/>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9" name="Arrow: Down 38">
            <a:extLst>
              <a:ext uri="{FF2B5EF4-FFF2-40B4-BE49-F238E27FC236}">
                <a16:creationId xmlns:a16="http://schemas.microsoft.com/office/drawing/2014/main" id="{F9F8FC17-64CE-41C2-A167-3B3AE8C614A6}"/>
              </a:ext>
            </a:extLst>
          </p:cNvPr>
          <p:cNvSpPr/>
          <p:nvPr/>
        </p:nvSpPr>
        <p:spPr>
          <a:xfrm rot="16200000">
            <a:off x="7567596" y="2251470"/>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0" name="Arrow: Down 39">
            <a:extLst>
              <a:ext uri="{FF2B5EF4-FFF2-40B4-BE49-F238E27FC236}">
                <a16:creationId xmlns:a16="http://schemas.microsoft.com/office/drawing/2014/main" id="{4F5693BC-2678-4745-942A-7159C350846A}"/>
              </a:ext>
            </a:extLst>
          </p:cNvPr>
          <p:cNvSpPr/>
          <p:nvPr/>
        </p:nvSpPr>
        <p:spPr>
          <a:xfrm rot="16200000">
            <a:off x="9445805" y="2241945"/>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1" name="Isosceles Triangle 40">
            <a:extLst>
              <a:ext uri="{FF2B5EF4-FFF2-40B4-BE49-F238E27FC236}">
                <a16:creationId xmlns:a16="http://schemas.microsoft.com/office/drawing/2014/main" id="{2377A621-1524-4534-A7C1-D17569D25CD9}"/>
              </a:ext>
            </a:extLst>
          </p:cNvPr>
          <p:cNvSpPr/>
          <p:nvPr/>
        </p:nvSpPr>
        <p:spPr>
          <a:xfrm>
            <a:off x="2097882" y="3127772"/>
            <a:ext cx="252047" cy="2286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2" name="Isosceles Triangle 41">
            <a:extLst>
              <a:ext uri="{FF2B5EF4-FFF2-40B4-BE49-F238E27FC236}">
                <a16:creationId xmlns:a16="http://schemas.microsoft.com/office/drawing/2014/main" id="{57F69D85-9D5C-483C-85ED-4F4ACC4D5CD2}"/>
              </a:ext>
            </a:extLst>
          </p:cNvPr>
          <p:cNvSpPr/>
          <p:nvPr/>
        </p:nvSpPr>
        <p:spPr>
          <a:xfrm>
            <a:off x="3924313" y="3108722"/>
            <a:ext cx="252047" cy="2286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3" name="Isosceles Triangle 42">
            <a:extLst>
              <a:ext uri="{FF2B5EF4-FFF2-40B4-BE49-F238E27FC236}">
                <a16:creationId xmlns:a16="http://schemas.microsoft.com/office/drawing/2014/main" id="{6D756D4A-E3FF-4DF2-8D9A-1C6183370197}"/>
              </a:ext>
            </a:extLst>
          </p:cNvPr>
          <p:cNvSpPr/>
          <p:nvPr/>
        </p:nvSpPr>
        <p:spPr>
          <a:xfrm>
            <a:off x="5759947" y="3099197"/>
            <a:ext cx="252047" cy="2286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4" name="Isosceles Triangle 43">
            <a:extLst>
              <a:ext uri="{FF2B5EF4-FFF2-40B4-BE49-F238E27FC236}">
                <a16:creationId xmlns:a16="http://schemas.microsoft.com/office/drawing/2014/main" id="{0D088B77-D228-43ED-8B4C-4DFF76015EE6}"/>
              </a:ext>
            </a:extLst>
          </p:cNvPr>
          <p:cNvSpPr/>
          <p:nvPr/>
        </p:nvSpPr>
        <p:spPr>
          <a:xfrm>
            <a:off x="7621386" y="3080147"/>
            <a:ext cx="252047" cy="2286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5" name="Isosceles Triangle 44">
            <a:extLst>
              <a:ext uri="{FF2B5EF4-FFF2-40B4-BE49-F238E27FC236}">
                <a16:creationId xmlns:a16="http://schemas.microsoft.com/office/drawing/2014/main" id="{F15C67DB-076D-4D66-83E6-980B1E224AA2}"/>
              </a:ext>
            </a:extLst>
          </p:cNvPr>
          <p:cNvSpPr/>
          <p:nvPr/>
        </p:nvSpPr>
        <p:spPr>
          <a:xfrm>
            <a:off x="9483310" y="3108722"/>
            <a:ext cx="252047" cy="228600"/>
          </a:xfrm>
          <a:prstGeom prst="triangle">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6" name="Freeform: Shape 45">
            <a:extLst>
              <a:ext uri="{FF2B5EF4-FFF2-40B4-BE49-F238E27FC236}">
                <a16:creationId xmlns:a16="http://schemas.microsoft.com/office/drawing/2014/main" id="{0E8F6DCC-9F33-4CBF-88C7-D088DF7CEBFC}"/>
              </a:ext>
            </a:extLst>
          </p:cNvPr>
          <p:cNvSpPr/>
          <p:nvPr/>
        </p:nvSpPr>
        <p:spPr>
          <a:xfrm>
            <a:off x="559594" y="657239"/>
            <a:ext cx="2000251" cy="951293"/>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7" name="TextBox 2">
            <a:extLst>
              <a:ext uri="{FF2B5EF4-FFF2-40B4-BE49-F238E27FC236}">
                <a16:creationId xmlns:a16="http://schemas.microsoft.com/office/drawing/2014/main" id="{EF8CF9FF-96D5-4F4F-9F16-C8F844150157}"/>
              </a:ext>
            </a:extLst>
          </p:cNvPr>
          <p:cNvSpPr txBox="1"/>
          <p:nvPr/>
        </p:nvSpPr>
        <p:spPr>
          <a:xfrm>
            <a:off x="531020" y="1013506"/>
            <a:ext cx="2028826"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Supplier</a:t>
            </a:r>
          </a:p>
        </p:txBody>
      </p:sp>
      <p:sp>
        <p:nvSpPr>
          <p:cNvPr id="81" name="TextBox 70">
            <a:extLst>
              <a:ext uri="{FF2B5EF4-FFF2-40B4-BE49-F238E27FC236}">
                <a16:creationId xmlns:a16="http://schemas.microsoft.com/office/drawing/2014/main" id="{888AD897-3B56-3DC7-3F5E-68620C724369}"/>
              </a:ext>
            </a:extLst>
          </p:cNvPr>
          <p:cNvSpPr txBox="1"/>
          <p:nvPr/>
        </p:nvSpPr>
        <p:spPr>
          <a:xfrm>
            <a:off x="98156" y="80977"/>
            <a:ext cx="5844778"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200" b="1" dirty="0">
                <a:solidFill>
                  <a:schemeClr val="tx1">
                    <a:lumMod val="65000"/>
                    <a:lumOff val="35000"/>
                  </a:schemeClr>
                </a:solidFill>
                <a:latin typeface="Century Gothic" panose="020B0502020202020204" pitchFamily="34" charset="0"/>
              </a:rPr>
              <a:t>EXAMPLE</a:t>
            </a:r>
            <a:r>
              <a:rPr lang="en-US" sz="2200" dirty="0">
                <a:solidFill>
                  <a:schemeClr val="tx1">
                    <a:lumMod val="65000"/>
                    <a:lumOff val="35000"/>
                  </a:schemeClr>
                </a:solidFill>
                <a:latin typeface="Century Gothic" panose="020B0502020202020204" pitchFamily="34" charset="0"/>
              </a:rPr>
              <a:t> PROCESS STEPS</a:t>
            </a:r>
          </a:p>
        </p:txBody>
      </p:sp>
      <p:sp>
        <p:nvSpPr>
          <p:cNvPr id="82" name="Freeform: Shape 81">
            <a:extLst>
              <a:ext uri="{FF2B5EF4-FFF2-40B4-BE49-F238E27FC236}">
                <a16:creationId xmlns:a16="http://schemas.microsoft.com/office/drawing/2014/main" id="{66D9B95B-CBC6-55E8-F062-294898649AC9}"/>
              </a:ext>
            </a:extLst>
          </p:cNvPr>
          <p:cNvSpPr/>
          <p:nvPr/>
        </p:nvSpPr>
        <p:spPr>
          <a:xfrm>
            <a:off x="9511885" y="704864"/>
            <a:ext cx="2000251" cy="951293"/>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9" name="TextBox 85">
            <a:extLst>
              <a:ext uri="{FF2B5EF4-FFF2-40B4-BE49-F238E27FC236}">
                <a16:creationId xmlns:a16="http://schemas.microsoft.com/office/drawing/2014/main" id="{F42438A6-3949-4824-B55D-8C1397AA939B}"/>
              </a:ext>
            </a:extLst>
          </p:cNvPr>
          <p:cNvSpPr txBox="1"/>
          <p:nvPr/>
        </p:nvSpPr>
        <p:spPr>
          <a:xfrm>
            <a:off x="9511884" y="1098946"/>
            <a:ext cx="200025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p>
        </p:txBody>
      </p:sp>
      <p:cxnSp>
        <p:nvCxnSpPr>
          <p:cNvPr id="84" name="Straight Connector 83">
            <a:extLst>
              <a:ext uri="{FF2B5EF4-FFF2-40B4-BE49-F238E27FC236}">
                <a16:creationId xmlns:a16="http://schemas.microsoft.com/office/drawing/2014/main" id="{D8DBAEC7-C223-89E7-BC4E-255473663526}"/>
              </a:ext>
            </a:extLst>
          </p:cNvPr>
          <p:cNvCxnSpPr/>
          <p:nvPr/>
        </p:nvCxnSpPr>
        <p:spPr>
          <a:xfrm>
            <a:off x="2032398" y="5375672"/>
            <a:ext cx="389334"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CD632139-42A4-214C-D86A-331DC5FE1F46}"/>
              </a:ext>
            </a:extLst>
          </p:cNvPr>
          <p:cNvGrpSpPr/>
          <p:nvPr/>
        </p:nvGrpSpPr>
        <p:grpSpPr>
          <a:xfrm>
            <a:off x="2336007" y="5377042"/>
            <a:ext cx="1515666" cy="504825"/>
            <a:chOff x="407194" y="5536407"/>
            <a:chExt cx="2019300" cy="504825"/>
          </a:xfrm>
        </p:grpSpPr>
        <p:cxnSp>
          <p:nvCxnSpPr>
            <p:cNvPr id="86" name="Straight Connector 85">
              <a:extLst>
                <a:ext uri="{FF2B5EF4-FFF2-40B4-BE49-F238E27FC236}">
                  <a16:creationId xmlns:a16="http://schemas.microsoft.com/office/drawing/2014/main" id="{CF5B5790-9540-08A7-4218-B82A56F0F4B9}"/>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87" name="TextBox 39">
              <a:extLst>
                <a:ext uri="{FF2B5EF4-FFF2-40B4-BE49-F238E27FC236}">
                  <a16:creationId xmlns:a16="http://schemas.microsoft.com/office/drawing/2014/main" id="{6717775C-4F80-FF20-6100-0C81EF414C3B}"/>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88" name="Straight Connector 87">
              <a:extLst>
                <a:ext uri="{FF2B5EF4-FFF2-40B4-BE49-F238E27FC236}">
                  <a16:creationId xmlns:a16="http://schemas.microsoft.com/office/drawing/2014/main" id="{C096C295-9D10-88F8-7090-EBDB175CC7CF}"/>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264D5B2-DD80-DFDF-6461-85AE79BD713C}"/>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a16="http://schemas.microsoft.com/office/drawing/2014/main" id="{87A1B848-9898-307D-74E1-E9223A1557B8}"/>
              </a:ext>
            </a:extLst>
          </p:cNvPr>
          <p:cNvCxnSpPr/>
          <p:nvPr/>
        </p:nvCxnSpPr>
        <p:spPr>
          <a:xfrm>
            <a:off x="3851673" y="5377042"/>
            <a:ext cx="389334"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F7F63BD7-466D-156A-0A9B-292F571E1DAB}"/>
              </a:ext>
            </a:extLst>
          </p:cNvPr>
          <p:cNvGrpSpPr/>
          <p:nvPr/>
        </p:nvGrpSpPr>
        <p:grpSpPr>
          <a:xfrm>
            <a:off x="4171878" y="5375672"/>
            <a:ext cx="1515666" cy="504825"/>
            <a:chOff x="407194" y="5536407"/>
            <a:chExt cx="2019300" cy="504825"/>
          </a:xfrm>
        </p:grpSpPr>
        <p:cxnSp>
          <p:nvCxnSpPr>
            <p:cNvPr id="92" name="Straight Connector 91">
              <a:extLst>
                <a:ext uri="{FF2B5EF4-FFF2-40B4-BE49-F238E27FC236}">
                  <a16:creationId xmlns:a16="http://schemas.microsoft.com/office/drawing/2014/main" id="{D9AE8E4D-F04B-D778-1A57-AD56CF5CE715}"/>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93" name="TextBox 39">
              <a:extLst>
                <a:ext uri="{FF2B5EF4-FFF2-40B4-BE49-F238E27FC236}">
                  <a16:creationId xmlns:a16="http://schemas.microsoft.com/office/drawing/2014/main" id="{DFA7FAA9-21A4-D5D2-DF03-62BA9AA38FCA}"/>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94" name="Straight Connector 93">
              <a:extLst>
                <a:ext uri="{FF2B5EF4-FFF2-40B4-BE49-F238E27FC236}">
                  <a16:creationId xmlns:a16="http://schemas.microsoft.com/office/drawing/2014/main" id="{2C179AF6-3EB8-3499-AC74-04E48C5E3875}"/>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FD5B403-536A-7900-EAAB-A3589CAA84EC}"/>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96" name="Straight Connector 95">
            <a:extLst>
              <a:ext uri="{FF2B5EF4-FFF2-40B4-BE49-F238E27FC236}">
                <a16:creationId xmlns:a16="http://schemas.microsoft.com/office/drawing/2014/main" id="{7E404D8C-C961-356D-7944-F018005A10C7}"/>
              </a:ext>
            </a:extLst>
          </p:cNvPr>
          <p:cNvCxnSpPr/>
          <p:nvPr/>
        </p:nvCxnSpPr>
        <p:spPr>
          <a:xfrm>
            <a:off x="5687544" y="5375672"/>
            <a:ext cx="389334"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97" name="Group 96">
            <a:extLst>
              <a:ext uri="{FF2B5EF4-FFF2-40B4-BE49-F238E27FC236}">
                <a16:creationId xmlns:a16="http://schemas.microsoft.com/office/drawing/2014/main" id="{23A7DBB2-FCE7-0B01-77C2-33C1CEDAFBD7}"/>
              </a:ext>
            </a:extLst>
          </p:cNvPr>
          <p:cNvGrpSpPr/>
          <p:nvPr/>
        </p:nvGrpSpPr>
        <p:grpSpPr>
          <a:xfrm>
            <a:off x="6007749" y="5375672"/>
            <a:ext cx="1515666" cy="504825"/>
            <a:chOff x="407194" y="5536407"/>
            <a:chExt cx="2019300" cy="504825"/>
          </a:xfrm>
        </p:grpSpPr>
        <p:cxnSp>
          <p:nvCxnSpPr>
            <p:cNvPr id="98" name="Straight Connector 97">
              <a:extLst>
                <a:ext uri="{FF2B5EF4-FFF2-40B4-BE49-F238E27FC236}">
                  <a16:creationId xmlns:a16="http://schemas.microsoft.com/office/drawing/2014/main" id="{4AA3F763-C3D3-E02C-E79D-CB03016D1219}"/>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99" name="TextBox 39">
              <a:extLst>
                <a:ext uri="{FF2B5EF4-FFF2-40B4-BE49-F238E27FC236}">
                  <a16:creationId xmlns:a16="http://schemas.microsoft.com/office/drawing/2014/main" id="{E3487A95-C746-0C7E-783E-B143FEFA0E20}"/>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100" name="Straight Connector 99">
              <a:extLst>
                <a:ext uri="{FF2B5EF4-FFF2-40B4-BE49-F238E27FC236}">
                  <a16:creationId xmlns:a16="http://schemas.microsoft.com/office/drawing/2014/main" id="{1D47D26D-F6C8-1BB0-BC21-657A08F6D9B7}"/>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03CBC67F-9A7D-516F-2407-8A35AAF3CFE5}"/>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2" name="Straight Connector 101">
            <a:extLst>
              <a:ext uri="{FF2B5EF4-FFF2-40B4-BE49-F238E27FC236}">
                <a16:creationId xmlns:a16="http://schemas.microsoft.com/office/drawing/2014/main" id="{4C03503A-B236-7D38-1CAC-042F468ABB9B}"/>
              </a:ext>
            </a:extLst>
          </p:cNvPr>
          <p:cNvCxnSpPr/>
          <p:nvPr/>
        </p:nvCxnSpPr>
        <p:spPr>
          <a:xfrm>
            <a:off x="7523415" y="5375672"/>
            <a:ext cx="389334"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03" name="Group 102">
            <a:extLst>
              <a:ext uri="{FF2B5EF4-FFF2-40B4-BE49-F238E27FC236}">
                <a16:creationId xmlns:a16="http://schemas.microsoft.com/office/drawing/2014/main" id="{35C22EC1-4C23-78D8-9394-9D2DB1C03865}"/>
              </a:ext>
            </a:extLst>
          </p:cNvPr>
          <p:cNvGrpSpPr/>
          <p:nvPr/>
        </p:nvGrpSpPr>
        <p:grpSpPr>
          <a:xfrm>
            <a:off x="7843620" y="5375672"/>
            <a:ext cx="1515666" cy="504825"/>
            <a:chOff x="407194" y="5536407"/>
            <a:chExt cx="2019300" cy="504825"/>
          </a:xfrm>
        </p:grpSpPr>
        <p:cxnSp>
          <p:nvCxnSpPr>
            <p:cNvPr id="104" name="Straight Connector 103">
              <a:extLst>
                <a:ext uri="{FF2B5EF4-FFF2-40B4-BE49-F238E27FC236}">
                  <a16:creationId xmlns:a16="http://schemas.microsoft.com/office/drawing/2014/main" id="{79468CD5-FDD9-75A1-CE03-4C65748C7B9B}"/>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05" name="TextBox 39">
              <a:extLst>
                <a:ext uri="{FF2B5EF4-FFF2-40B4-BE49-F238E27FC236}">
                  <a16:creationId xmlns:a16="http://schemas.microsoft.com/office/drawing/2014/main" id="{0E385859-3A3C-660A-B621-70277591A2CF}"/>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106" name="Straight Connector 105">
              <a:extLst>
                <a:ext uri="{FF2B5EF4-FFF2-40B4-BE49-F238E27FC236}">
                  <a16:creationId xmlns:a16="http://schemas.microsoft.com/office/drawing/2014/main" id="{A9C406F7-1143-99E4-DB54-455E9609ED88}"/>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3A2C86F6-8934-D815-D7BE-BDB274D6F203}"/>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8" name="Straight Connector 107">
            <a:extLst>
              <a:ext uri="{FF2B5EF4-FFF2-40B4-BE49-F238E27FC236}">
                <a16:creationId xmlns:a16="http://schemas.microsoft.com/office/drawing/2014/main" id="{DA3B478B-C4E2-0E5F-C4CE-B2C8D354BD42}"/>
              </a:ext>
            </a:extLst>
          </p:cNvPr>
          <p:cNvCxnSpPr/>
          <p:nvPr/>
        </p:nvCxnSpPr>
        <p:spPr>
          <a:xfrm>
            <a:off x="9359286" y="5375672"/>
            <a:ext cx="389334" cy="0"/>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15" name="Group 114">
            <a:extLst>
              <a:ext uri="{FF2B5EF4-FFF2-40B4-BE49-F238E27FC236}">
                <a16:creationId xmlns:a16="http://schemas.microsoft.com/office/drawing/2014/main" id="{251F3267-42F6-9135-FF7C-31080FF0A217}"/>
              </a:ext>
            </a:extLst>
          </p:cNvPr>
          <p:cNvGrpSpPr/>
          <p:nvPr/>
        </p:nvGrpSpPr>
        <p:grpSpPr>
          <a:xfrm>
            <a:off x="9685138" y="5375672"/>
            <a:ext cx="1515666" cy="504825"/>
            <a:chOff x="407194" y="5536407"/>
            <a:chExt cx="2019300" cy="504825"/>
          </a:xfrm>
        </p:grpSpPr>
        <p:cxnSp>
          <p:nvCxnSpPr>
            <p:cNvPr id="116" name="Straight Connector 115">
              <a:extLst>
                <a:ext uri="{FF2B5EF4-FFF2-40B4-BE49-F238E27FC236}">
                  <a16:creationId xmlns:a16="http://schemas.microsoft.com/office/drawing/2014/main" id="{BBFB1AE5-A54E-F470-219B-919372CA2F4D}"/>
                </a:ext>
              </a:extLst>
            </p:cNvPr>
            <p:cNvCxnSpPr/>
            <p:nvPr/>
          </p:nvCxnSpPr>
          <p:spPr>
            <a:xfrm>
              <a:off x="407194" y="6031707"/>
              <a:ext cx="20002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17" name="TextBox 39">
              <a:extLst>
                <a:ext uri="{FF2B5EF4-FFF2-40B4-BE49-F238E27FC236}">
                  <a16:creationId xmlns:a16="http://schemas.microsoft.com/office/drawing/2014/main" id="{A6683116-1349-CBFA-17C1-182EE19CB19F}"/>
                </a:ext>
              </a:extLst>
            </p:cNvPr>
            <p:cNvSpPr txBox="1"/>
            <p:nvPr/>
          </p:nvSpPr>
          <p:spPr>
            <a:xfrm>
              <a:off x="540544" y="5765007"/>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process time</a:t>
              </a:r>
            </a:p>
          </p:txBody>
        </p:sp>
        <p:cxnSp>
          <p:nvCxnSpPr>
            <p:cNvPr id="118" name="Straight Connector 117">
              <a:extLst>
                <a:ext uri="{FF2B5EF4-FFF2-40B4-BE49-F238E27FC236}">
                  <a16:creationId xmlns:a16="http://schemas.microsoft.com/office/drawing/2014/main" id="{4547AA6F-945A-920A-96BD-D66498E1F6B5}"/>
                </a:ext>
              </a:extLst>
            </p:cNvPr>
            <p:cNvCxnSpPr/>
            <p:nvPr/>
          </p:nvCxnSpPr>
          <p:spPr>
            <a:xfrm>
              <a:off x="4071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BAE9A11E-EE8A-23F4-6C9D-30D698EB339E}"/>
                </a:ext>
              </a:extLst>
            </p:cNvPr>
            <p:cNvCxnSpPr/>
            <p:nvPr/>
          </p:nvCxnSpPr>
          <p:spPr>
            <a:xfrm>
              <a:off x="2426494" y="5536407"/>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1" name="TextBox 35">
            <a:extLst>
              <a:ext uri="{FF2B5EF4-FFF2-40B4-BE49-F238E27FC236}">
                <a16:creationId xmlns:a16="http://schemas.microsoft.com/office/drawing/2014/main" id="{63271688-E018-6E64-C3E7-1D14953A77BC}"/>
              </a:ext>
            </a:extLst>
          </p:cNvPr>
          <p:cNvSpPr txBox="1"/>
          <p:nvPr/>
        </p:nvSpPr>
        <p:spPr>
          <a:xfrm>
            <a:off x="9259865" y="5083137"/>
            <a:ext cx="514350"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u="none" dirty="0">
                <a:solidFill>
                  <a:schemeClr val="accent5">
                    <a:lumMod val="75000"/>
                  </a:schemeClr>
                </a:solidFill>
                <a:latin typeface="Century Gothic" panose="020B0502020202020204" pitchFamily="34" charset="0"/>
              </a:rPr>
              <a:t>wait</a:t>
            </a:r>
          </a:p>
        </p:txBody>
      </p:sp>
      <p:sp>
        <p:nvSpPr>
          <p:cNvPr id="122" name="Arrow: Down 121">
            <a:extLst>
              <a:ext uri="{FF2B5EF4-FFF2-40B4-BE49-F238E27FC236}">
                <a16:creationId xmlns:a16="http://schemas.microsoft.com/office/drawing/2014/main" id="{E735412A-3FB7-467A-BBBA-A8A147B13F60}"/>
              </a:ext>
            </a:extLst>
          </p:cNvPr>
          <p:cNvSpPr/>
          <p:nvPr/>
        </p:nvSpPr>
        <p:spPr>
          <a:xfrm rot="10800000">
            <a:off x="10340576" y="1749026"/>
            <a:ext cx="342900" cy="3524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6" name="TextBox 21">
            <a:extLst>
              <a:ext uri="{FF2B5EF4-FFF2-40B4-BE49-F238E27FC236}">
                <a16:creationId xmlns:a16="http://schemas.microsoft.com/office/drawing/2014/main" id="{552BC928-BFA9-7EEE-7855-1229597472DE}"/>
              </a:ext>
            </a:extLst>
          </p:cNvPr>
          <p:cNvSpPr txBox="1"/>
          <p:nvPr/>
        </p:nvSpPr>
        <p:spPr>
          <a:xfrm>
            <a:off x="1079910" y="6115428"/>
            <a:ext cx="4938020" cy="2646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u="sng" dirty="0">
                <a:solidFill>
                  <a:schemeClr val="tx1">
                    <a:lumMod val="65000"/>
                    <a:lumOff val="35000"/>
                  </a:schemeClr>
                </a:solidFill>
                <a:latin typeface="Century Gothic" panose="020B0502020202020204" pitchFamily="34" charset="0"/>
              </a:rPr>
              <a:t>Bottlenecks</a:t>
            </a:r>
            <a:r>
              <a:rPr lang="en-US" dirty="0">
                <a:solidFill>
                  <a:schemeClr val="tx1">
                    <a:lumMod val="65000"/>
                    <a:lumOff val="35000"/>
                  </a:schemeClr>
                </a:solidFill>
                <a:latin typeface="Century Gothic" panose="020B0502020202020204" pitchFamily="34" charset="0"/>
              </a:rPr>
              <a:t>:</a:t>
            </a:r>
            <a:r>
              <a:rPr lang="en-US" baseline="0" dirty="0">
                <a:solidFill>
                  <a:schemeClr val="tx1">
                    <a:lumMod val="65000"/>
                    <a:lumOff val="35000"/>
                  </a:schemeClr>
                </a:solidFill>
                <a:latin typeface="Century Gothic" panose="020B0502020202020204" pitchFamily="34" charset="0"/>
              </a:rPr>
              <a:t> Issue assignment and resolution stages often face delays.</a:t>
            </a:r>
            <a:endParaRPr lang="en-US" dirty="0">
              <a:solidFill>
                <a:schemeClr val="tx1">
                  <a:lumMod val="65000"/>
                  <a:lumOff val="35000"/>
                </a:schemeClr>
              </a:solidFill>
              <a:latin typeface="Century Gothic" panose="020B0502020202020204" pitchFamily="34" charset="0"/>
            </a:endParaRPr>
          </a:p>
        </p:txBody>
      </p:sp>
      <p:pic>
        <p:nvPicPr>
          <p:cNvPr id="127" name="Picture 126">
            <a:extLst>
              <a:ext uri="{FF2B5EF4-FFF2-40B4-BE49-F238E27FC236}">
                <a16:creationId xmlns:a16="http://schemas.microsoft.com/office/drawing/2014/main" id="{F0413FD1-AFD9-B608-6BFA-DCFBB3543A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85" r="33184"/>
          <a:stretch/>
        </p:blipFill>
        <p:spPr>
          <a:xfrm>
            <a:off x="884493" y="6156020"/>
            <a:ext cx="171948" cy="264662"/>
          </a:xfrm>
          <a:prstGeom prst="rect">
            <a:avLst/>
          </a:prstGeom>
        </p:spPr>
      </p:pic>
      <p:pic>
        <p:nvPicPr>
          <p:cNvPr id="128" name="Graphic 23" descr="Lights On with solid fill">
            <a:extLst>
              <a:ext uri="{FF2B5EF4-FFF2-40B4-BE49-F238E27FC236}">
                <a16:creationId xmlns:a16="http://schemas.microsoft.com/office/drawing/2014/main" id="{8160A6A6-7A6E-4235-A9EE-4A761884C6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459" y="6519594"/>
            <a:ext cx="281878" cy="268621"/>
          </a:xfrm>
          <a:prstGeom prst="rect">
            <a:avLst/>
          </a:prstGeom>
        </p:spPr>
      </p:pic>
      <p:sp>
        <p:nvSpPr>
          <p:cNvPr id="129" name="TextBox 24">
            <a:extLst>
              <a:ext uri="{FF2B5EF4-FFF2-40B4-BE49-F238E27FC236}">
                <a16:creationId xmlns:a16="http://schemas.microsoft.com/office/drawing/2014/main" id="{34059B45-DD93-665B-C888-D5BDFA9F2514}"/>
              </a:ext>
            </a:extLst>
          </p:cNvPr>
          <p:cNvSpPr txBox="1"/>
          <p:nvPr/>
        </p:nvSpPr>
        <p:spPr>
          <a:xfrm>
            <a:off x="1119338" y="6429085"/>
            <a:ext cx="5879319" cy="35334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u="sng" dirty="0">
                <a:solidFill>
                  <a:schemeClr val="tx1">
                    <a:lumMod val="65000"/>
                    <a:lumOff val="35000"/>
                  </a:schemeClr>
                </a:solidFill>
                <a:latin typeface="Century Gothic" panose="020B0502020202020204" pitchFamily="34" charset="0"/>
              </a:rPr>
              <a:t>Recommendations</a:t>
            </a:r>
            <a:r>
              <a:rPr lang="en-US" dirty="0">
                <a:solidFill>
                  <a:schemeClr val="tx1">
                    <a:lumMod val="65000"/>
                    <a:lumOff val="35000"/>
                  </a:schemeClr>
                </a:solidFill>
                <a:latin typeface="Century Gothic" panose="020B0502020202020204" pitchFamily="34" charset="0"/>
              </a:rPr>
              <a:t>:</a:t>
            </a:r>
            <a:r>
              <a:rPr lang="en-US" baseline="0" dirty="0">
                <a:solidFill>
                  <a:schemeClr val="tx1">
                    <a:lumMod val="65000"/>
                    <a:lumOff val="35000"/>
                  </a:schemeClr>
                </a:solidFill>
                <a:latin typeface="Century Gothic" panose="020B0502020202020204" pitchFamily="34" charset="0"/>
              </a:rPr>
              <a:t>  Implement automated issue categorization and assignment to reduce lead times.</a:t>
            </a:r>
          </a:p>
        </p:txBody>
      </p:sp>
      <p:sp>
        <p:nvSpPr>
          <p:cNvPr id="131" name="TextBox 130">
            <a:extLst>
              <a:ext uri="{FF2B5EF4-FFF2-40B4-BE49-F238E27FC236}">
                <a16:creationId xmlns:a16="http://schemas.microsoft.com/office/drawing/2014/main" id="{8D945B67-423E-7175-7750-A38482D910C4}"/>
              </a:ext>
            </a:extLst>
          </p:cNvPr>
          <p:cNvSpPr txBox="1"/>
          <p:nvPr/>
        </p:nvSpPr>
        <p:spPr>
          <a:xfrm>
            <a:off x="33417" y="6106357"/>
            <a:ext cx="1003505" cy="369332"/>
          </a:xfrm>
          <a:prstGeom prst="rect">
            <a:avLst/>
          </a:prstGeom>
          <a:noFill/>
        </p:spPr>
        <p:txBody>
          <a:bodyPr wrap="square">
            <a:spAutoFit/>
          </a:bodyPr>
          <a:lstStyle/>
          <a:p>
            <a:r>
              <a:rPr lang="en-US" sz="1800" dirty="0">
                <a:solidFill>
                  <a:schemeClr val="tx1">
                    <a:lumMod val="65000"/>
                    <a:lumOff val="35000"/>
                  </a:schemeClr>
                </a:solidFill>
                <a:latin typeface="Century Gothic" panose="020B0502020202020204" pitchFamily="34" charset="0"/>
              </a:rPr>
              <a:t>NOTES</a:t>
            </a:r>
            <a:endParaRPr lang="en-US" dirty="0"/>
          </a:p>
        </p:txBody>
      </p:sp>
    </p:spTree>
    <p:extLst>
      <p:ext uri="{BB962C8B-B14F-4D97-AF65-F5344CB8AC3E}">
        <p14:creationId xmlns:p14="http://schemas.microsoft.com/office/powerpoint/2010/main" val="73480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68">
            <a:extLst>
              <a:ext uri="{FF2B5EF4-FFF2-40B4-BE49-F238E27FC236}">
                <a16:creationId xmlns:a16="http://schemas.microsoft.com/office/drawing/2014/main" id="{F7E78813-17F3-4A2F-B093-748A2CE2124A}"/>
              </a:ext>
            </a:extLst>
          </p:cNvPr>
          <p:cNvSpPr txBox="1"/>
          <p:nvPr/>
        </p:nvSpPr>
        <p:spPr>
          <a:xfrm>
            <a:off x="6949659" y="6089761"/>
            <a:ext cx="5124449" cy="7048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600" b="1" u="none" dirty="0">
                <a:solidFill>
                  <a:schemeClr val="accent5">
                    <a:lumMod val="75000"/>
                  </a:schemeClr>
                </a:solidFill>
                <a:latin typeface="Century Gothic" panose="020B0502020202020204" pitchFamily="34" charset="0"/>
              </a:rPr>
              <a:t>TOTAL LEAD TIME: 0 hours 00 minutes</a:t>
            </a:r>
          </a:p>
          <a:p>
            <a:pPr algn="r"/>
            <a:r>
              <a:rPr lang="en-US" sz="1600" b="1" u="none" dirty="0">
                <a:solidFill>
                  <a:schemeClr val="accent5">
                    <a:lumMod val="75000"/>
                  </a:schemeClr>
                </a:solidFill>
                <a:latin typeface="Century Gothic" panose="020B0502020202020204" pitchFamily="34" charset="0"/>
              </a:rPr>
              <a:t>TOTAL CYCLE TIME: 0 hours 00 minutes</a:t>
            </a:r>
          </a:p>
        </p:txBody>
      </p:sp>
      <p:sp>
        <p:nvSpPr>
          <p:cNvPr id="81" name="TextBox 70">
            <a:extLst>
              <a:ext uri="{FF2B5EF4-FFF2-40B4-BE49-F238E27FC236}">
                <a16:creationId xmlns:a16="http://schemas.microsoft.com/office/drawing/2014/main" id="{888AD897-3B56-3DC7-3F5E-68620C724369}"/>
              </a:ext>
            </a:extLst>
          </p:cNvPr>
          <p:cNvSpPr txBox="1"/>
          <p:nvPr/>
        </p:nvSpPr>
        <p:spPr>
          <a:xfrm>
            <a:off x="98156" y="80977"/>
            <a:ext cx="5844778"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200" dirty="0">
                <a:solidFill>
                  <a:schemeClr val="tx1">
                    <a:lumMod val="65000"/>
                    <a:lumOff val="35000"/>
                  </a:schemeClr>
                </a:solidFill>
                <a:latin typeface="Century Gothic" panose="020B0502020202020204" pitchFamily="34" charset="0"/>
              </a:rPr>
              <a:t>PROCESS STEPS</a:t>
            </a:r>
          </a:p>
        </p:txBody>
      </p:sp>
      <p:sp>
        <p:nvSpPr>
          <p:cNvPr id="2" name="TextBox 2">
            <a:extLst>
              <a:ext uri="{FF2B5EF4-FFF2-40B4-BE49-F238E27FC236}">
                <a16:creationId xmlns:a16="http://schemas.microsoft.com/office/drawing/2014/main" id="{823A9F31-FE8B-A268-6552-3A437EF50746}"/>
              </a:ext>
            </a:extLst>
          </p:cNvPr>
          <p:cNvSpPr txBox="1"/>
          <p:nvPr/>
        </p:nvSpPr>
        <p:spPr>
          <a:xfrm>
            <a:off x="98156" y="657254"/>
            <a:ext cx="11818227"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0" dirty="0">
                <a:solidFill>
                  <a:schemeClr val="tx1">
                    <a:lumMod val="65000"/>
                    <a:lumOff val="35000"/>
                  </a:schemeClr>
                </a:solidFill>
                <a:latin typeface="Century Gothic" panose="020B0502020202020204" pitchFamily="34" charset="0"/>
              </a:rPr>
              <a:t>To create your own VSM, copy and paste icons from the </a:t>
            </a:r>
            <a:r>
              <a:rPr lang="en-US" sz="1800" b="1" baseline="0" dirty="0">
                <a:solidFill>
                  <a:schemeClr val="tx1">
                    <a:lumMod val="65000"/>
                    <a:lumOff val="35000"/>
                  </a:schemeClr>
                </a:solidFill>
                <a:latin typeface="Century Gothic" panose="020B0502020202020204" pitchFamily="34" charset="0"/>
              </a:rPr>
              <a:t>VSM Icons </a:t>
            </a:r>
            <a:r>
              <a:rPr lang="en-US" sz="1800" b="0" dirty="0">
                <a:solidFill>
                  <a:schemeClr val="tx1">
                    <a:lumMod val="65000"/>
                    <a:lumOff val="35000"/>
                  </a:schemeClr>
                </a:solidFill>
                <a:latin typeface="Century Gothic" panose="020B0502020202020204" pitchFamily="34" charset="0"/>
              </a:rPr>
              <a:t>on Slide 6</a:t>
            </a:r>
            <a:r>
              <a:rPr lang="en-US" sz="1800" baseline="0" dirty="0">
                <a:solidFill>
                  <a:schemeClr val="tx1">
                    <a:lumMod val="65000"/>
                    <a:lumOff val="35000"/>
                  </a:schemeClr>
                </a:solidFill>
                <a:latin typeface="Century Gothic" panose="020B0502020202020204" pitchFamily="34" charset="0"/>
              </a:rPr>
              <a:t>.</a:t>
            </a:r>
          </a:p>
        </p:txBody>
      </p:sp>
    </p:spTree>
    <p:extLst>
      <p:ext uri="{BB962C8B-B14F-4D97-AF65-F5344CB8AC3E}">
        <p14:creationId xmlns:p14="http://schemas.microsoft.com/office/powerpoint/2010/main" val="95996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70AC4B-DBCE-0FDE-7EDF-F3DE7BF4A70B}"/>
              </a:ext>
            </a:extLst>
          </p:cNvPr>
          <p:cNvSpPr/>
          <p:nvPr/>
        </p:nvSpPr>
        <p:spPr>
          <a:xfrm>
            <a:off x="0" y="0"/>
            <a:ext cx="121920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1">
            <a:extLst>
              <a:ext uri="{FF2B5EF4-FFF2-40B4-BE49-F238E27FC236}">
                <a16:creationId xmlns:a16="http://schemas.microsoft.com/office/drawing/2014/main" id="{2C62A5C2-2F19-D270-016C-EA29A4611367}"/>
              </a:ext>
            </a:extLst>
          </p:cNvPr>
          <p:cNvSpPr txBox="1"/>
          <p:nvPr/>
        </p:nvSpPr>
        <p:spPr>
          <a:xfrm>
            <a:off x="832246" y="2330053"/>
            <a:ext cx="10969229"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u="sng" dirty="0">
                <a:solidFill>
                  <a:schemeClr val="tx1">
                    <a:lumMod val="65000"/>
                    <a:lumOff val="35000"/>
                  </a:schemeClr>
                </a:solidFill>
                <a:latin typeface="Century Gothic" panose="020B0502020202020204" pitchFamily="34" charset="0"/>
              </a:rPr>
              <a:t>Bottlenecks</a:t>
            </a:r>
            <a:r>
              <a:rPr lang="en-US" sz="1800" dirty="0">
                <a:solidFill>
                  <a:schemeClr val="tx1">
                    <a:lumMod val="65000"/>
                    <a:lumOff val="35000"/>
                  </a:schemeClr>
                </a:solidFill>
                <a:latin typeface="Century Gothic" panose="020B0502020202020204" pitchFamily="34" charset="0"/>
              </a:rPr>
              <a:t>:</a:t>
            </a:r>
            <a:r>
              <a:rPr lang="en-US" sz="1800" baseline="0" dirty="0">
                <a:solidFill>
                  <a:schemeClr val="tx1">
                    <a:lumMod val="65000"/>
                    <a:lumOff val="35000"/>
                  </a:schemeClr>
                </a:solidFill>
                <a:latin typeface="Century Gothic" panose="020B0502020202020204" pitchFamily="34" charset="0"/>
              </a:rPr>
              <a:t> Description ...</a:t>
            </a:r>
            <a:endParaRPr lang="en-US" sz="1800" dirty="0">
              <a:solidFill>
                <a:schemeClr val="tx1">
                  <a:lumMod val="65000"/>
                  <a:lumOff val="35000"/>
                </a:schemeClr>
              </a:solidFill>
              <a:latin typeface="Century Gothic" panose="020B0502020202020204" pitchFamily="34" charset="0"/>
            </a:endParaRPr>
          </a:p>
        </p:txBody>
      </p:sp>
      <p:pic>
        <p:nvPicPr>
          <p:cNvPr id="3" name="Picture 2">
            <a:extLst>
              <a:ext uri="{FF2B5EF4-FFF2-40B4-BE49-F238E27FC236}">
                <a16:creationId xmlns:a16="http://schemas.microsoft.com/office/drawing/2014/main" id="{0BEC36D8-4090-4510-4A54-695274900C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85" r="33184"/>
          <a:stretch/>
        </p:blipFill>
        <p:spPr>
          <a:xfrm>
            <a:off x="308372" y="2272903"/>
            <a:ext cx="414615" cy="638174"/>
          </a:xfrm>
          <a:prstGeom prst="rect">
            <a:avLst/>
          </a:prstGeom>
        </p:spPr>
      </p:pic>
      <p:pic>
        <p:nvPicPr>
          <p:cNvPr id="4" name="Graphic 23" descr="Lights On with solid fill">
            <a:extLst>
              <a:ext uri="{FF2B5EF4-FFF2-40B4-BE49-F238E27FC236}">
                <a16:creationId xmlns:a16="http://schemas.microsoft.com/office/drawing/2014/main" id="{DF6F9842-DDFE-2980-7A4B-0715E5B3AB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173" y="3556399"/>
            <a:ext cx="568398" cy="638175"/>
          </a:xfrm>
          <a:prstGeom prst="rect">
            <a:avLst/>
          </a:prstGeom>
        </p:spPr>
      </p:pic>
      <p:sp>
        <p:nvSpPr>
          <p:cNvPr id="5" name="TextBox 24">
            <a:extLst>
              <a:ext uri="{FF2B5EF4-FFF2-40B4-BE49-F238E27FC236}">
                <a16:creationId xmlns:a16="http://schemas.microsoft.com/office/drawing/2014/main" id="{8F97FA05-7F3F-162C-94E2-B6F908BB4E5B}"/>
              </a:ext>
            </a:extLst>
          </p:cNvPr>
          <p:cNvSpPr txBox="1"/>
          <p:nvPr/>
        </p:nvSpPr>
        <p:spPr>
          <a:xfrm>
            <a:off x="832247" y="3699274"/>
            <a:ext cx="10926811"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u="sng" dirty="0">
                <a:solidFill>
                  <a:schemeClr val="tx1">
                    <a:lumMod val="65000"/>
                    <a:lumOff val="35000"/>
                  </a:schemeClr>
                </a:solidFill>
                <a:latin typeface="Century Gothic" panose="020B0502020202020204" pitchFamily="34" charset="0"/>
              </a:rPr>
              <a:t>Recommendations</a:t>
            </a:r>
            <a:r>
              <a:rPr lang="en-US" sz="1800" dirty="0">
                <a:solidFill>
                  <a:schemeClr val="tx1">
                    <a:lumMod val="65000"/>
                    <a:lumOff val="35000"/>
                  </a:schemeClr>
                </a:solidFill>
                <a:latin typeface="Century Gothic" panose="020B0502020202020204" pitchFamily="34" charset="0"/>
              </a:rPr>
              <a:t>:</a:t>
            </a:r>
            <a:r>
              <a:rPr lang="en-US" sz="1800" baseline="0" dirty="0">
                <a:solidFill>
                  <a:schemeClr val="tx1">
                    <a:lumMod val="65000"/>
                    <a:lumOff val="35000"/>
                  </a:schemeClr>
                </a:solidFill>
                <a:latin typeface="Century Gothic" panose="020B0502020202020204" pitchFamily="34" charset="0"/>
              </a:rPr>
              <a:t>  Description ...</a:t>
            </a:r>
          </a:p>
        </p:txBody>
      </p:sp>
      <p:sp>
        <p:nvSpPr>
          <p:cNvPr id="8" name="TextBox 70">
            <a:extLst>
              <a:ext uri="{FF2B5EF4-FFF2-40B4-BE49-F238E27FC236}">
                <a16:creationId xmlns:a16="http://schemas.microsoft.com/office/drawing/2014/main" id="{63DB838F-A3F5-6980-3DB7-1A9D9B7CA40A}"/>
              </a:ext>
            </a:extLst>
          </p:cNvPr>
          <p:cNvSpPr txBox="1"/>
          <p:nvPr/>
        </p:nvSpPr>
        <p:spPr>
          <a:xfrm>
            <a:off x="98156" y="80977"/>
            <a:ext cx="5844778"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200" dirty="0">
                <a:solidFill>
                  <a:schemeClr val="tx1">
                    <a:lumMod val="65000"/>
                    <a:lumOff val="35000"/>
                  </a:schemeClr>
                </a:solidFill>
                <a:latin typeface="Century Gothic" panose="020B0502020202020204" pitchFamily="34" charset="0"/>
              </a:rPr>
              <a:t>NOTES</a:t>
            </a:r>
          </a:p>
        </p:txBody>
      </p:sp>
    </p:spTree>
    <p:extLst>
      <p:ext uri="{BB962C8B-B14F-4D97-AF65-F5344CB8AC3E}">
        <p14:creationId xmlns:p14="http://schemas.microsoft.com/office/powerpoint/2010/main" val="160752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1192-3154-B4BE-BE4F-51E7F1BB7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6314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390C1-08A7-9826-8D80-758BBC4F6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Freeform: Shape 3">
            <a:extLst>
              <a:ext uri="{FF2B5EF4-FFF2-40B4-BE49-F238E27FC236}">
                <a16:creationId xmlns:a16="http://schemas.microsoft.com/office/drawing/2014/main" id="{26584A9B-57C6-E0DD-1797-5926445DB044}"/>
              </a:ext>
            </a:extLst>
          </p:cNvPr>
          <p:cNvSpPr/>
          <p:nvPr/>
        </p:nvSpPr>
        <p:spPr>
          <a:xfrm>
            <a:off x="1320767" y="802577"/>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B472565-3099-71AD-42DC-8673DF2C79B0}"/>
              </a:ext>
            </a:extLst>
          </p:cNvPr>
          <p:cNvSpPr/>
          <p:nvPr/>
        </p:nvSpPr>
        <p:spPr>
          <a:xfrm>
            <a:off x="6648853" y="3223593"/>
            <a:ext cx="550259" cy="456152"/>
          </a:xfrm>
          <a:custGeom>
            <a:avLst/>
            <a:gdLst>
              <a:gd name="connsiteX0" fmla="*/ 0 w 550259"/>
              <a:gd name="connsiteY0" fmla="*/ 0 h 456152"/>
              <a:gd name="connsiteX1" fmla="*/ 0 w 550259"/>
              <a:gd name="connsiteY1" fmla="*/ 456152 h 456152"/>
              <a:gd name="connsiteX2" fmla="*/ 550259 w 550259"/>
              <a:gd name="connsiteY2" fmla="*/ 456152 h 456152"/>
              <a:gd name="connsiteX3" fmla="*/ 550259 w 550259"/>
              <a:gd name="connsiteY3" fmla="*/ 114300 h 456152"/>
              <a:gd name="connsiteX4" fmla="*/ 435959 w 550259"/>
              <a:gd name="connsiteY4" fmla="*/ 0 h 456152"/>
              <a:gd name="connsiteX5" fmla="*/ 0 w 550259"/>
              <a:gd name="connsiteY5" fmla="*/ 0 h 456152"/>
              <a:gd name="connsiteX6" fmla="*/ 0 w 550259"/>
              <a:gd name="connsiteY6"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59" h="456152">
                <a:moveTo>
                  <a:pt x="0" y="0"/>
                </a:moveTo>
                <a:lnTo>
                  <a:pt x="0" y="456152"/>
                </a:lnTo>
                <a:lnTo>
                  <a:pt x="550259" y="456152"/>
                </a:lnTo>
                <a:lnTo>
                  <a:pt x="550259" y="114300"/>
                </a:lnTo>
                <a:lnTo>
                  <a:pt x="4359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483DA0D-FAE7-7EDD-86FE-A75DBED5CE2A}"/>
              </a:ext>
            </a:extLst>
          </p:cNvPr>
          <p:cNvSpPr/>
          <p:nvPr/>
        </p:nvSpPr>
        <p:spPr>
          <a:xfrm>
            <a:off x="8576149"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solidFill>
            <a:srgbClr val="D1D3D4"/>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BA5829-F342-B63E-7597-8083B447C1D4}"/>
              </a:ext>
            </a:extLst>
          </p:cNvPr>
          <p:cNvSpPr/>
          <p:nvPr/>
        </p:nvSpPr>
        <p:spPr>
          <a:xfrm>
            <a:off x="8562080"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0CB3114D-76FC-A31B-5DEC-B8A031225750}"/>
              </a:ext>
            </a:extLst>
          </p:cNvPr>
          <p:cNvPicPr>
            <a:picLocks noChangeAspect="1"/>
          </p:cNvPicPr>
          <p:nvPr/>
        </p:nvPicPr>
        <p:blipFill>
          <a:blip r:embed="rId3"/>
          <a:stretch>
            <a:fillRect/>
          </a:stretch>
        </p:blipFill>
        <p:spPr>
          <a:xfrm flipV="1">
            <a:off x="6613896" y="1995136"/>
            <a:ext cx="585216" cy="475488"/>
          </a:xfrm>
          <a:custGeom>
            <a:avLst/>
            <a:gdLst>
              <a:gd name="connsiteX0" fmla="*/ 526 w 585216"/>
              <a:gd name="connsiteY0" fmla="*/ 90 h 475488"/>
              <a:gd name="connsiteX1" fmla="*/ 585742 w 585216"/>
              <a:gd name="connsiteY1" fmla="*/ 90 h 475488"/>
              <a:gd name="connsiteX2" fmla="*/ 585742 w 585216"/>
              <a:gd name="connsiteY2" fmla="*/ 475578 h 475488"/>
              <a:gd name="connsiteX3" fmla="*/ 526 w 585216"/>
              <a:gd name="connsiteY3" fmla="*/ 475578 h 475488"/>
            </a:gdLst>
            <a:ahLst/>
            <a:cxnLst>
              <a:cxn ang="0">
                <a:pos x="connsiteX0" y="connsiteY0"/>
              </a:cxn>
              <a:cxn ang="0">
                <a:pos x="connsiteX1" y="connsiteY1"/>
              </a:cxn>
              <a:cxn ang="0">
                <a:pos x="connsiteX2" y="connsiteY2"/>
              </a:cxn>
              <a:cxn ang="0">
                <a:pos x="connsiteX3" y="connsiteY3"/>
              </a:cxn>
            </a:cxnLst>
            <a:rect l="l" t="t" r="r" b="b"/>
            <a:pathLst>
              <a:path w="585216" h="475488">
                <a:moveTo>
                  <a:pt x="526" y="90"/>
                </a:moveTo>
                <a:lnTo>
                  <a:pt x="585742" y="90"/>
                </a:lnTo>
                <a:lnTo>
                  <a:pt x="585742" y="475578"/>
                </a:lnTo>
                <a:lnTo>
                  <a:pt x="526" y="475578"/>
                </a:lnTo>
                <a:close/>
              </a:path>
            </a:pathLst>
          </a:custGeom>
        </p:spPr>
      </p:pic>
      <p:sp>
        <p:nvSpPr>
          <p:cNvPr id="9" name="Freeform: Shape 8">
            <a:extLst>
              <a:ext uri="{FF2B5EF4-FFF2-40B4-BE49-F238E27FC236}">
                <a16:creationId xmlns:a16="http://schemas.microsoft.com/office/drawing/2014/main" id="{E7D6DD7A-7279-2A85-7067-249B97CAF827}"/>
              </a:ext>
            </a:extLst>
          </p:cNvPr>
          <p:cNvSpPr/>
          <p:nvPr/>
        </p:nvSpPr>
        <p:spPr>
          <a:xfrm>
            <a:off x="1895220" y="2146744"/>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C08233E-3420-5560-8846-EB2D8017E627}"/>
              </a:ext>
            </a:extLst>
          </p:cNvPr>
          <p:cNvSpPr/>
          <p:nvPr/>
        </p:nvSpPr>
        <p:spPr>
          <a:xfrm>
            <a:off x="8554366" y="2045055"/>
            <a:ext cx="550259" cy="456152"/>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7B5C726-2B76-80A1-199C-84AAD0612BB2}"/>
              </a:ext>
            </a:extLst>
          </p:cNvPr>
          <p:cNvGrpSpPr/>
          <p:nvPr/>
        </p:nvGrpSpPr>
        <p:grpSpPr>
          <a:xfrm>
            <a:off x="872997" y="3275634"/>
            <a:ext cx="1203007" cy="456152"/>
            <a:chOff x="2192273" y="2658045"/>
            <a:chExt cx="1203007" cy="456152"/>
          </a:xfrm>
        </p:grpSpPr>
        <p:sp>
          <p:nvSpPr>
            <p:cNvPr id="12" name="Freeform: Shape 11">
              <a:extLst>
                <a:ext uri="{FF2B5EF4-FFF2-40B4-BE49-F238E27FC236}">
                  <a16:creationId xmlns:a16="http://schemas.microsoft.com/office/drawing/2014/main" id="{B5FFAB5F-9A66-2E2E-788F-D2EFB3548803}"/>
                </a:ext>
              </a:extLst>
            </p:cNvPr>
            <p:cNvSpPr/>
            <p:nvPr/>
          </p:nvSpPr>
          <p:spPr>
            <a:xfrm>
              <a:off x="2192273" y="2658045"/>
              <a:ext cx="1203007" cy="456152"/>
            </a:xfrm>
            <a:custGeom>
              <a:avLst/>
              <a:gdLst>
                <a:gd name="connsiteX0" fmla="*/ 0 w 1203007"/>
                <a:gd name="connsiteY0" fmla="*/ 0 h 456152"/>
                <a:gd name="connsiteX1" fmla="*/ 0 w 1203007"/>
                <a:gd name="connsiteY1" fmla="*/ 456152 h 456152"/>
                <a:gd name="connsiteX2" fmla="*/ 1203008 w 1203007"/>
                <a:gd name="connsiteY2" fmla="*/ 456152 h 456152"/>
                <a:gd name="connsiteX3" fmla="*/ 1203008 w 1203007"/>
                <a:gd name="connsiteY3" fmla="*/ 0 h 456152"/>
                <a:gd name="connsiteX4" fmla="*/ 0 w 1203007"/>
                <a:gd name="connsiteY4" fmla="*/ 0 h 456152"/>
                <a:gd name="connsiteX5" fmla="*/ 0 w 1203007"/>
                <a:gd name="connsiteY5"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152">
                  <a:moveTo>
                    <a:pt x="0" y="0"/>
                  </a:moveTo>
                  <a:lnTo>
                    <a:pt x="0" y="456152"/>
                  </a:lnTo>
                  <a:lnTo>
                    <a:pt x="1203008" y="456152"/>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FB0CEEA-280F-8B97-A9F3-F08665187BD7}"/>
                </a:ext>
              </a:extLst>
            </p:cNvPr>
            <p:cNvSpPr/>
            <p:nvPr/>
          </p:nvSpPr>
          <p:spPr>
            <a:xfrm>
              <a:off x="2274664" y="2773774"/>
              <a:ext cx="1037939" cy="223265"/>
            </a:xfrm>
            <a:custGeom>
              <a:avLst/>
              <a:gdLst>
                <a:gd name="connsiteX0" fmla="*/ 55340 w 1037939"/>
                <a:gd name="connsiteY0" fmla="*/ 14764 h 223265"/>
                <a:gd name="connsiteX1" fmla="*/ 14764 w 1037939"/>
                <a:gd name="connsiteY1" fmla="*/ 55340 h 223265"/>
                <a:gd name="connsiteX2" fmla="*/ 0 w 1037939"/>
                <a:gd name="connsiteY2" fmla="*/ 111442 h 223265"/>
                <a:gd name="connsiteX3" fmla="*/ 31718 w 1037939"/>
                <a:gd name="connsiteY3" fmla="*/ 190119 h 223265"/>
                <a:gd name="connsiteX4" fmla="*/ 111252 w 1037939"/>
                <a:gd name="connsiteY4" fmla="*/ 223266 h 223265"/>
                <a:gd name="connsiteX5" fmla="*/ 188976 w 1037939"/>
                <a:gd name="connsiteY5" fmla="*/ 191071 h 223265"/>
                <a:gd name="connsiteX6" fmla="*/ 220980 w 1037939"/>
                <a:gd name="connsiteY6" fmla="*/ 112300 h 223265"/>
                <a:gd name="connsiteX7" fmla="*/ 188500 w 1037939"/>
                <a:gd name="connsiteY7" fmla="*/ 32671 h 223265"/>
                <a:gd name="connsiteX8" fmla="*/ 110871 w 1037939"/>
                <a:gd name="connsiteY8" fmla="*/ 0 h 223265"/>
                <a:gd name="connsiteX9" fmla="*/ 55245 w 1037939"/>
                <a:gd name="connsiteY9" fmla="*/ 14954 h 223265"/>
                <a:gd name="connsiteX10" fmla="*/ 55245 w 1037939"/>
                <a:gd name="connsiteY10" fmla="*/ 14954 h 223265"/>
                <a:gd name="connsiteX11" fmla="*/ 160115 w 1037939"/>
                <a:gd name="connsiteY11" fmla="*/ 60388 h 223265"/>
                <a:gd name="connsiteX12" fmla="*/ 180499 w 1037939"/>
                <a:gd name="connsiteY12" fmla="*/ 111824 h 223265"/>
                <a:gd name="connsiteX13" fmla="*/ 160211 w 1037939"/>
                <a:gd name="connsiteY13" fmla="*/ 163163 h 223265"/>
                <a:gd name="connsiteX14" fmla="*/ 111157 w 1037939"/>
                <a:gd name="connsiteY14" fmla="*/ 183928 h 223265"/>
                <a:gd name="connsiteX15" fmla="*/ 66008 w 1037939"/>
                <a:gd name="connsiteY15" fmla="*/ 167926 h 223265"/>
                <a:gd name="connsiteX16" fmla="*/ 40672 w 1037939"/>
                <a:gd name="connsiteY16" fmla="*/ 112109 h 223265"/>
                <a:gd name="connsiteX17" fmla="*/ 60770 w 1037939"/>
                <a:gd name="connsiteY17" fmla="*/ 59912 h 223265"/>
                <a:gd name="connsiteX18" fmla="*/ 110395 w 1037939"/>
                <a:gd name="connsiteY18" fmla="*/ 39433 h 223265"/>
                <a:gd name="connsiteX19" fmla="*/ 160020 w 1037939"/>
                <a:gd name="connsiteY19" fmla="*/ 60484 h 223265"/>
                <a:gd name="connsiteX20" fmla="*/ 160020 w 1037939"/>
                <a:gd name="connsiteY20" fmla="*/ 60484 h 223265"/>
                <a:gd name="connsiteX21" fmla="*/ 496348 w 1037939"/>
                <a:gd name="connsiteY21" fmla="*/ 108109 h 223265"/>
                <a:gd name="connsiteX22" fmla="*/ 424434 w 1037939"/>
                <a:gd name="connsiteY22" fmla="*/ 217742 h 223265"/>
                <a:gd name="connsiteX23" fmla="*/ 470249 w 1037939"/>
                <a:gd name="connsiteY23" fmla="*/ 217742 h 223265"/>
                <a:gd name="connsiteX24" fmla="*/ 519208 w 1037939"/>
                <a:gd name="connsiteY24" fmla="*/ 142970 h 223265"/>
                <a:gd name="connsiteX25" fmla="*/ 568166 w 1037939"/>
                <a:gd name="connsiteY25" fmla="*/ 217742 h 223265"/>
                <a:gd name="connsiteX26" fmla="*/ 613696 w 1037939"/>
                <a:gd name="connsiteY26" fmla="*/ 217742 h 223265"/>
                <a:gd name="connsiteX27" fmla="*/ 541973 w 1037939"/>
                <a:gd name="connsiteY27" fmla="*/ 108204 h 223265"/>
                <a:gd name="connsiteX28" fmla="*/ 609410 w 1037939"/>
                <a:gd name="connsiteY28" fmla="*/ 5143 h 223265"/>
                <a:gd name="connsiteX29" fmla="*/ 563975 w 1037939"/>
                <a:gd name="connsiteY29" fmla="*/ 5143 h 223265"/>
                <a:gd name="connsiteX30" fmla="*/ 519208 w 1037939"/>
                <a:gd name="connsiteY30" fmla="*/ 73438 h 223265"/>
                <a:gd name="connsiteX31" fmla="*/ 474535 w 1037939"/>
                <a:gd name="connsiteY31" fmla="*/ 5143 h 223265"/>
                <a:gd name="connsiteX32" fmla="*/ 429006 w 1037939"/>
                <a:gd name="connsiteY32" fmla="*/ 5143 h 223265"/>
                <a:gd name="connsiteX33" fmla="*/ 496443 w 1037939"/>
                <a:gd name="connsiteY33" fmla="*/ 108109 h 223265"/>
                <a:gd name="connsiteX34" fmla="*/ 496443 w 1037939"/>
                <a:gd name="connsiteY34" fmla="*/ 108109 h 223265"/>
                <a:gd name="connsiteX35" fmla="*/ 872300 w 1037939"/>
                <a:gd name="connsiteY35" fmla="*/ 14764 h 223265"/>
                <a:gd name="connsiteX36" fmla="*/ 831723 w 1037939"/>
                <a:gd name="connsiteY36" fmla="*/ 55340 h 223265"/>
                <a:gd name="connsiteX37" fmla="*/ 816959 w 1037939"/>
                <a:gd name="connsiteY37" fmla="*/ 111442 h 223265"/>
                <a:gd name="connsiteX38" fmla="*/ 848678 w 1037939"/>
                <a:gd name="connsiteY38" fmla="*/ 190119 h 223265"/>
                <a:gd name="connsiteX39" fmla="*/ 928211 w 1037939"/>
                <a:gd name="connsiteY39" fmla="*/ 223266 h 223265"/>
                <a:gd name="connsiteX40" fmla="*/ 1005935 w 1037939"/>
                <a:gd name="connsiteY40" fmla="*/ 191071 h 223265"/>
                <a:gd name="connsiteX41" fmla="*/ 1037939 w 1037939"/>
                <a:gd name="connsiteY41" fmla="*/ 112300 h 223265"/>
                <a:gd name="connsiteX42" fmla="*/ 1005459 w 1037939"/>
                <a:gd name="connsiteY42" fmla="*/ 32671 h 223265"/>
                <a:gd name="connsiteX43" fmla="*/ 927830 w 1037939"/>
                <a:gd name="connsiteY43" fmla="*/ 0 h 223265"/>
                <a:gd name="connsiteX44" fmla="*/ 872204 w 1037939"/>
                <a:gd name="connsiteY44" fmla="*/ 14954 h 223265"/>
                <a:gd name="connsiteX45" fmla="*/ 872204 w 1037939"/>
                <a:gd name="connsiteY45" fmla="*/ 14954 h 223265"/>
                <a:gd name="connsiteX46" fmla="*/ 977075 w 1037939"/>
                <a:gd name="connsiteY46" fmla="*/ 60388 h 223265"/>
                <a:gd name="connsiteX47" fmla="*/ 997458 w 1037939"/>
                <a:gd name="connsiteY47" fmla="*/ 111824 h 223265"/>
                <a:gd name="connsiteX48" fmla="*/ 977170 w 1037939"/>
                <a:gd name="connsiteY48" fmla="*/ 163163 h 223265"/>
                <a:gd name="connsiteX49" fmla="*/ 928116 w 1037939"/>
                <a:gd name="connsiteY49" fmla="*/ 183928 h 223265"/>
                <a:gd name="connsiteX50" fmla="*/ 882968 w 1037939"/>
                <a:gd name="connsiteY50" fmla="*/ 167926 h 223265"/>
                <a:gd name="connsiteX51" fmla="*/ 857631 w 1037939"/>
                <a:gd name="connsiteY51" fmla="*/ 112109 h 223265"/>
                <a:gd name="connsiteX52" fmla="*/ 877729 w 1037939"/>
                <a:gd name="connsiteY52" fmla="*/ 59912 h 223265"/>
                <a:gd name="connsiteX53" fmla="*/ 927354 w 1037939"/>
                <a:gd name="connsiteY53" fmla="*/ 39433 h 223265"/>
                <a:gd name="connsiteX54" fmla="*/ 976979 w 1037939"/>
                <a:gd name="connsiteY54" fmla="*/ 60484 h 223265"/>
                <a:gd name="connsiteX55" fmla="*/ 976979 w 1037939"/>
                <a:gd name="connsiteY55" fmla="*/ 60484 h 2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7939" h="223265">
                  <a:moveTo>
                    <a:pt x="55340" y="14764"/>
                  </a:moveTo>
                  <a:cubicBezTo>
                    <a:pt x="38100" y="24765"/>
                    <a:pt x="24574" y="38290"/>
                    <a:pt x="14764" y="55340"/>
                  </a:cubicBezTo>
                  <a:cubicBezTo>
                    <a:pt x="4953" y="72390"/>
                    <a:pt x="0" y="91059"/>
                    <a:pt x="0" y="111442"/>
                  </a:cubicBezTo>
                  <a:cubicBezTo>
                    <a:pt x="0" y="141827"/>
                    <a:pt x="10573" y="168021"/>
                    <a:pt x="31718" y="190119"/>
                  </a:cubicBezTo>
                  <a:cubicBezTo>
                    <a:pt x="52864" y="212217"/>
                    <a:pt x="79343" y="223266"/>
                    <a:pt x="111252" y="223266"/>
                  </a:cubicBezTo>
                  <a:cubicBezTo>
                    <a:pt x="143161" y="223266"/>
                    <a:pt x="167640" y="212503"/>
                    <a:pt x="188976" y="191071"/>
                  </a:cubicBezTo>
                  <a:cubicBezTo>
                    <a:pt x="210312" y="169545"/>
                    <a:pt x="220980" y="143351"/>
                    <a:pt x="220980" y="112300"/>
                  </a:cubicBezTo>
                  <a:cubicBezTo>
                    <a:pt x="220980" y="81248"/>
                    <a:pt x="210121" y="54483"/>
                    <a:pt x="188500" y="32671"/>
                  </a:cubicBezTo>
                  <a:cubicBezTo>
                    <a:pt x="166878" y="10858"/>
                    <a:pt x="140970" y="0"/>
                    <a:pt x="110871" y="0"/>
                  </a:cubicBezTo>
                  <a:cubicBezTo>
                    <a:pt x="90964" y="0"/>
                    <a:pt x="72485" y="4953"/>
                    <a:pt x="55245" y="14954"/>
                  </a:cubicBezTo>
                  <a:lnTo>
                    <a:pt x="55245" y="14954"/>
                  </a:lnTo>
                  <a:close/>
                  <a:moveTo>
                    <a:pt x="160115" y="60388"/>
                  </a:moveTo>
                  <a:cubicBezTo>
                    <a:pt x="173736" y="74390"/>
                    <a:pt x="180499" y="91535"/>
                    <a:pt x="180499" y="111824"/>
                  </a:cubicBezTo>
                  <a:cubicBezTo>
                    <a:pt x="180499" y="132112"/>
                    <a:pt x="173736" y="149257"/>
                    <a:pt x="160211" y="163163"/>
                  </a:cubicBezTo>
                  <a:cubicBezTo>
                    <a:pt x="146685" y="177070"/>
                    <a:pt x="130397" y="183928"/>
                    <a:pt x="111157" y="183928"/>
                  </a:cubicBezTo>
                  <a:cubicBezTo>
                    <a:pt x="94202" y="183928"/>
                    <a:pt x="79153" y="178594"/>
                    <a:pt x="66008" y="167926"/>
                  </a:cubicBezTo>
                  <a:cubicBezTo>
                    <a:pt x="49149" y="154210"/>
                    <a:pt x="40672" y="135636"/>
                    <a:pt x="40672" y="112109"/>
                  </a:cubicBezTo>
                  <a:cubicBezTo>
                    <a:pt x="40672" y="91059"/>
                    <a:pt x="47339" y="73628"/>
                    <a:pt x="60770" y="59912"/>
                  </a:cubicBezTo>
                  <a:cubicBezTo>
                    <a:pt x="74200" y="46196"/>
                    <a:pt x="90678" y="39433"/>
                    <a:pt x="110395" y="39433"/>
                  </a:cubicBezTo>
                  <a:cubicBezTo>
                    <a:pt x="130111" y="39433"/>
                    <a:pt x="146399" y="46482"/>
                    <a:pt x="160020" y="60484"/>
                  </a:cubicBezTo>
                  <a:lnTo>
                    <a:pt x="160020" y="60484"/>
                  </a:lnTo>
                  <a:close/>
                  <a:moveTo>
                    <a:pt x="496348" y="108109"/>
                  </a:moveTo>
                  <a:lnTo>
                    <a:pt x="424434" y="217742"/>
                  </a:lnTo>
                  <a:lnTo>
                    <a:pt x="470249" y="217742"/>
                  </a:lnTo>
                  <a:lnTo>
                    <a:pt x="519208" y="142970"/>
                  </a:lnTo>
                  <a:lnTo>
                    <a:pt x="568166" y="217742"/>
                  </a:lnTo>
                  <a:lnTo>
                    <a:pt x="613696" y="217742"/>
                  </a:lnTo>
                  <a:lnTo>
                    <a:pt x="541973" y="108204"/>
                  </a:lnTo>
                  <a:lnTo>
                    <a:pt x="609410" y="5143"/>
                  </a:lnTo>
                  <a:lnTo>
                    <a:pt x="563975" y="5143"/>
                  </a:lnTo>
                  <a:lnTo>
                    <a:pt x="519208" y="73438"/>
                  </a:lnTo>
                  <a:lnTo>
                    <a:pt x="474535" y="5143"/>
                  </a:lnTo>
                  <a:lnTo>
                    <a:pt x="429006" y="5143"/>
                  </a:lnTo>
                  <a:lnTo>
                    <a:pt x="496443" y="108109"/>
                  </a:lnTo>
                  <a:lnTo>
                    <a:pt x="496443" y="108109"/>
                  </a:lnTo>
                  <a:close/>
                  <a:moveTo>
                    <a:pt x="872300" y="14764"/>
                  </a:moveTo>
                  <a:cubicBezTo>
                    <a:pt x="855059" y="24765"/>
                    <a:pt x="841534" y="38290"/>
                    <a:pt x="831723" y="55340"/>
                  </a:cubicBezTo>
                  <a:cubicBezTo>
                    <a:pt x="821912" y="72390"/>
                    <a:pt x="816959" y="91059"/>
                    <a:pt x="816959" y="111442"/>
                  </a:cubicBezTo>
                  <a:cubicBezTo>
                    <a:pt x="816959" y="141827"/>
                    <a:pt x="827532" y="168021"/>
                    <a:pt x="848678" y="190119"/>
                  </a:cubicBezTo>
                  <a:cubicBezTo>
                    <a:pt x="869823" y="212217"/>
                    <a:pt x="896303" y="223266"/>
                    <a:pt x="928211" y="223266"/>
                  </a:cubicBezTo>
                  <a:cubicBezTo>
                    <a:pt x="960120" y="223266"/>
                    <a:pt x="984599" y="212503"/>
                    <a:pt x="1005935" y="191071"/>
                  </a:cubicBezTo>
                  <a:cubicBezTo>
                    <a:pt x="1027271" y="169545"/>
                    <a:pt x="1037939" y="143351"/>
                    <a:pt x="1037939" y="112300"/>
                  </a:cubicBezTo>
                  <a:cubicBezTo>
                    <a:pt x="1037939" y="81248"/>
                    <a:pt x="1027081" y="54483"/>
                    <a:pt x="1005459" y="32671"/>
                  </a:cubicBezTo>
                  <a:cubicBezTo>
                    <a:pt x="983837" y="10858"/>
                    <a:pt x="957929" y="0"/>
                    <a:pt x="927830" y="0"/>
                  </a:cubicBezTo>
                  <a:cubicBezTo>
                    <a:pt x="907923" y="0"/>
                    <a:pt x="889445" y="4953"/>
                    <a:pt x="872204" y="14954"/>
                  </a:cubicBezTo>
                  <a:lnTo>
                    <a:pt x="872204" y="14954"/>
                  </a:lnTo>
                  <a:close/>
                  <a:moveTo>
                    <a:pt x="977075" y="60388"/>
                  </a:moveTo>
                  <a:cubicBezTo>
                    <a:pt x="990695" y="74390"/>
                    <a:pt x="997458" y="91535"/>
                    <a:pt x="997458" y="111824"/>
                  </a:cubicBezTo>
                  <a:cubicBezTo>
                    <a:pt x="997458" y="132112"/>
                    <a:pt x="990695" y="149257"/>
                    <a:pt x="977170" y="163163"/>
                  </a:cubicBezTo>
                  <a:cubicBezTo>
                    <a:pt x="963644" y="177070"/>
                    <a:pt x="947356" y="183928"/>
                    <a:pt x="928116" y="183928"/>
                  </a:cubicBezTo>
                  <a:cubicBezTo>
                    <a:pt x="911162" y="183928"/>
                    <a:pt x="896112" y="178594"/>
                    <a:pt x="882968" y="167926"/>
                  </a:cubicBezTo>
                  <a:cubicBezTo>
                    <a:pt x="866108" y="154210"/>
                    <a:pt x="857631" y="135636"/>
                    <a:pt x="857631" y="112109"/>
                  </a:cubicBezTo>
                  <a:cubicBezTo>
                    <a:pt x="857631" y="91059"/>
                    <a:pt x="864299" y="73628"/>
                    <a:pt x="877729" y="59912"/>
                  </a:cubicBezTo>
                  <a:cubicBezTo>
                    <a:pt x="891159" y="46196"/>
                    <a:pt x="907637" y="39433"/>
                    <a:pt x="927354" y="39433"/>
                  </a:cubicBezTo>
                  <a:cubicBezTo>
                    <a:pt x="947071" y="39433"/>
                    <a:pt x="963358" y="46482"/>
                    <a:pt x="976979" y="60484"/>
                  </a:cubicBezTo>
                  <a:lnTo>
                    <a:pt x="976979" y="60484"/>
                  </a:lnTo>
                  <a:close/>
                </a:path>
              </a:pathLst>
            </a:custGeom>
            <a:solidFill>
              <a:srgbClr val="231F20"/>
            </a:soli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E986595-1057-DD07-C042-7B1D04DE7D49}"/>
              </a:ext>
            </a:extLst>
          </p:cNvPr>
          <p:cNvGrpSpPr/>
          <p:nvPr/>
        </p:nvGrpSpPr>
        <p:grpSpPr>
          <a:xfrm>
            <a:off x="10040800" y="5649873"/>
            <a:ext cx="1203008" cy="456057"/>
            <a:chOff x="5489256" y="5931407"/>
            <a:chExt cx="1203008" cy="456057"/>
          </a:xfrm>
        </p:grpSpPr>
        <p:grpSp>
          <p:nvGrpSpPr>
            <p:cNvPr id="15" name="Group 14">
              <a:extLst>
                <a:ext uri="{FF2B5EF4-FFF2-40B4-BE49-F238E27FC236}">
                  <a16:creationId xmlns:a16="http://schemas.microsoft.com/office/drawing/2014/main" id="{F5ED04BD-80C1-5D15-E64E-A883CB42F723}"/>
                </a:ext>
              </a:extLst>
            </p:cNvPr>
            <p:cNvGrpSpPr/>
            <p:nvPr/>
          </p:nvGrpSpPr>
          <p:grpSpPr>
            <a:xfrm>
              <a:off x="5489256" y="5931407"/>
              <a:ext cx="1203008" cy="456057"/>
              <a:chOff x="5489256" y="5931407"/>
              <a:chExt cx="1203008" cy="456057"/>
            </a:xfrm>
          </p:grpSpPr>
          <p:sp>
            <p:nvSpPr>
              <p:cNvPr id="17" name="Freeform: Shape 16">
                <a:extLst>
                  <a:ext uri="{FF2B5EF4-FFF2-40B4-BE49-F238E27FC236}">
                    <a16:creationId xmlns:a16="http://schemas.microsoft.com/office/drawing/2014/main" id="{211B8A74-73C0-7159-50C1-AC155D5AFA33}"/>
                  </a:ext>
                </a:extLst>
              </p:cNvPr>
              <p:cNvSpPr/>
              <p:nvPr/>
            </p:nvSpPr>
            <p:spPr>
              <a:xfrm>
                <a:off x="5489256" y="5931407"/>
                <a:ext cx="1203007" cy="456057"/>
              </a:xfrm>
              <a:custGeom>
                <a:avLst/>
                <a:gdLst>
                  <a:gd name="connsiteX0" fmla="*/ 0 w 1203007"/>
                  <a:gd name="connsiteY0" fmla="*/ 0 h 456057"/>
                  <a:gd name="connsiteX1" fmla="*/ 0 w 1203007"/>
                  <a:gd name="connsiteY1" fmla="*/ 456057 h 456057"/>
                  <a:gd name="connsiteX2" fmla="*/ 1203008 w 1203007"/>
                  <a:gd name="connsiteY2" fmla="*/ 456057 h 456057"/>
                  <a:gd name="connsiteX3" fmla="*/ 1203008 w 1203007"/>
                  <a:gd name="connsiteY3" fmla="*/ 0 h 456057"/>
                  <a:gd name="connsiteX4" fmla="*/ 0 w 1203007"/>
                  <a:gd name="connsiteY4" fmla="*/ 0 h 456057"/>
                  <a:gd name="connsiteX5" fmla="*/ 0 w 1203007"/>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057">
                    <a:moveTo>
                      <a:pt x="0" y="0"/>
                    </a:moveTo>
                    <a:lnTo>
                      <a:pt x="0" y="456057"/>
                    </a:lnTo>
                    <a:lnTo>
                      <a:pt x="1203008" y="456057"/>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FC25C9-1773-2787-0319-ACD0E82092ED}"/>
                  </a:ext>
                </a:extLst>
              </p:cNvPr>
              <p:cNvSpPr/>
              <p:nvPr/>
            </p:nvSpPr>
            <p:spPr>
              <a:xfrm>
                <a:off x="5489256" y="5931407"/>
                <a:ext cx="1203007" cy="57055"/>
              </a:xfrm>
              <a:custGeom>
                <a:avLst/>
                <a:gdLst>
                  <a:gd name="connsiteX0" fmla="*/ 0 w 1203007"/>
                  <a:gd name="connsiteY0" fmla="*/ 0 h 57055"/>
                  <a:gd name="connsiteX1" fmla="*/ 0 w 1203007"/>
                  <a:gd name="connsiteY1" fmla="*/ 57055 h 57055"/>
                  <a:gd name="connsiteX2" fmla="*/ 1203008 w 1203007"/>
                  <a:gd name="connsiteY2" fmla="*/ 57055 h 57055"/>
                  <a:gd name="connsiteX3" fmla="*/ 1203008 w 1203007"/>
                  <a:gd name="connsiteY3" fmla="*/ 0 h 57055"/>
                  <a:gd name="connsiteX4" fmla="*/ 0 w 1203007"/>
                  <a:gd name="connsiteY4" fmla="*/ 0 h 57055"/>
                  <a:gd name="connsiteX5" fmla="*/ 0 w 1203007"/>
                  <a:gd name="connsiteY5" fmla="*/ 0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055">
                    <a:moveTo>
                      <a:pt x="0" y="0"/>
                    </a:moveTo>
                    <a:lnTo>
                      <a:pt x="0" y="57055"/>
                    </a:lnTo>
                    <a:lnTo>
                      <a:pt x="1203008" y="57055"/>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2A85C9E-25D1-F61A-6D8D-CAF44C60A63D}"/>
                  </a:ext>
                </a:extLst>
              </p:cNvPr>
              <p:cNvSpPr/>
              <p:nvPr/>
            </p:nvSpPr>
            <p:spPr>
              <a:xfrm>
                <a:off x="5489256" y="6330314"/>
                <a:ext cx="1203007" cy="57150"/>
              </a:xfrm>
              <a:custGeom>
                <a:avLst/>
                <a:gdLst>
                  <a:gd name="connsiteX0" fmla="*/ 0 w 1203007"/>
                  <a:gd name="connsiteY0" fmla="*/ 0 h 57150"/>
                  <a:gd name="connsiteX1" fmla="*/ 0 w 1203007"/>
                  <a:gd name="connsiteY1" fmla="*/ 57150 h 57150"/>
                  <a:gd name="connsiteX2" fmla="*/ 1203008 w 1203007"/>
                  <a:gd name="connsiteY2" fmla="*/ 57150 h 57150"/>
                  <a:gd name="connsiteX3" fmla="*/ 1203008 w 1203007"/>
                  <a:gd name="connsiteY3" fmla="*/ 0 h 57150"/>
                  <a:gd name="connsiteX4" fmla="*/ 0 w 1203007"/>
                  <a:gd name="connsiteY4" fmla="*/ 0 h 57150"/>
                  <a:gd name="connsiteX5" fmla="*/ 0 w 120300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150">
                    <a:moveTo>
                      <a:pt x="0" y="0"/>
                    </a:moveTo>
                    <a:lnTo>
                      <a:pt x="0" y="57150"/>
                    </a:lnTo>
                    <a:lnTo>
                      <a:pt x="1203008" y="57150"/>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65B696-9F68-D646-8BD5-A8CA9DBECCFB}"/>
                  </a:ext>
                </a:extLst>
              </p:cNvPr>
              <p:cNvSpPr/>
              <p:nvPr/>
            </p:nvSpPr>
            <p:spPr>
              <a:xfrm>
                <a:off x="6553104" y="6075425"/>
                <a:ext cx="139160" cy="166401"/>
              </a:xfrm>
              <a:custGeom>
                <a:avLst/>
                <a:gdLst>
                  <a:gd name="connsiteX0" fmla="*/ 0 w 139160"/>
                  <a:gd name="connsiteY0" fmla="*/ 0 h 166401"/>
                  <a:gd name="connsiteX1" fmla="*/ 139160 w 139160"/>
                  <a:gd name="connsiteY1" fmla="*/ 83248 h 166401"/>
                  <a:gd name="connsiteX2" fmla="*/ 0 w 139160"/>
                  <a:gd name="connsiteY2" fmla="*/ 166401 h 166401"/>
                  <a:gd name="connsiteX3" fmla="*/ 0 w 139160"/>
                  <a:gd name="connsiteY3" fmla="*/ 0 h 166401"/>
                  <a:gd name="connsiteX4" fmla="*/ 0 w 139160"/>
                  <a:gd name="connsiteY4" fmla="*/ 0 h 16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0" h="166401">
                    <a:moveTo>
                      <a:pt x="0" y="0"/>
                    </a:moveTo>
                    <a:lnTo>
                      <a:pt x="139160" y="83248"/>
                    </a:lnTo>
                    <a:lnTo>
                      <a:pt x="0" y="166401"/>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0780C53-525F-2A14-311E-58E1A1B43A52}"/>
                  </a:ext>
                </a:extLst>
              </p:cNvPr>
              <p:cNvSpPr/>
              <p:nvPr/>
            </p:nvSpPr>
            <p:spPr>
              <a:xfrm>
                <a:off x="5489352" y="6159435"/>
                <a:ext cx="1122902" cy="9525"/>
              </a:xfrm>
              <a:custGeom>
                <a:avLst/>
                <a:gdLst>
                  <a:gd name="connsiteX0" fmla="*/ 217075 w 1122902"/>
                  <a:gd name="connsiteY0" fmla="*/ 0 h 9525"/>
                  <a:gd name="connsiteX1" fmla="*/ 0 w 1122902"/>
                  <a:gd name="connsiteY1" fmla="*/ 0 h 9525"/>
                  <a:gd name="connsiteX2" fmla="*/ 1122902 w 1122902"/>
                  <a:gd name="connsiteY2" fmla="*/ 0 h 9525"/>
                  <a:gd name="connsiteX3" fmla="*/ 961168 w 1122902"/>
                  <a:gd name="connsiteY3" fmla="*/ 0 h 9525"/>
                </a:gdLst>
                <a:ahLst/>
                <a:cxnLst>
                  <a:cxn ang="0">
                    <a:pos x="connsiteX0" y="connsiteY0"/>
                  </a:cxn>
                  <a:cxn ang="0">
                    <a:pos x="connsiteX1" y="connsiteY1"/>
                  </a:cxn>
                  <a:cxn ang="0">
                    <a:pos x="connsiteX2" y="connsiteY2"/>
                  </a:cxn>
                  <a:cxn ang="0">
                    <a:pos x="connsiteX3" y="connsiteY3"/>
                  </a:cxn>
                </a:cxnLst>
                <a:rect l="l" t="t" r="r" b="b"/>
                <a:pathLst>
                  <a:path w="1122902" h="9525">
                    <a:moveTo>
                      <a:pt x="217075" y="0"/>
                    </a:moveTo>
                    <a:lnTo>
                      <a:pt x="0" y="0"/>
                    </a:lnTo>
                    <a:moveTo>
                      <a:pt x="1122902" y="0"/>
                    </a:moveTo>
                    <a:lnTo>
                      <a:pt x="961168" y="0"/>
                    </a:lnTo>
                  </a:path>
                </a:pathLst>
              </a:custGeom>
              <a:noFill/>
              <a:ln w="19050" cap="flat">
                <a:solidFill>
                  <a:srgbClr val="231F20"/>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1E778A4-7B36-D961-2CB3-0DF67DC73B63}"/>
                </a:ext>
              </a:extLst>
            </p:cNvPr>
            <p:cNvSpPr/>
            <p:nvPr/>
          </p:nvSpPr>
          <p:spPr>
            <a:xfrm>
              <a:off x="5807868" y="6046850"/>
              <a:ext cx="576833" cy="223266"/>
            </a:xfrm>
            <a:custGeom>
              <a:avLst/>
              <a:gdLst>
                <a:gd name="connsiteX0" fmla="*/ 0 w 576833"/>
                <a:gd name="connsiteY0" fmla="*/ 217931 h 223266"/>
                <a:gd name="connsiteX1" fmla="*/ 40196 w 576833"/>
                <a:gd name="connsiteY1" fmla="*/ 217931 h 223266"/>
                <a:gd name="connsiteX2" fmla="*/ 40196 w 576833"/>
                <a:gd name="connsiteY2" fmla="*/ 122205 h 223266"/>
                <a:gd name="connsiteX3" fmla="*/ 105537 w 576833"/>
                <a:gd name="connsiteY3" fmla="*/ 122205 h 223266"/>
                <a:gd name="connsiteX4" fmla="*/ 105537 w 576833"/>
                <a:gd name="connsiteY4" fmla="*/ 83344 h 223266"/>
                <a:gd name="connsiteX5" fmla="*/ 40196 w 576833"/>
                <a:gd name="connsiteY5" fmla="*/ 83344 h 223266"/>
                <a:gd name="connsiteX6" fmla="*/ 40196 w 576833"/>
                <a:gd name="connsiteY6" fmla="*/ 44767 h 223266"/>
                <a:gd name="connsiteX7" fmla="*/ 105537 w 576833"/>
                <a:gd name="connsiteY7" fmla="*/ 44767 h 223266"/>
                <a:gd name="connsiteX8" fmla="*/ 105537 w 576833"/>
                <a:gd name="connsiteY8" fmla="*/ 5334 h 223266"/>
                <a:gd name="connsiteX9" fmla="*/ 0 w 576833"/>
                <a:gd name="connsiteY9" fmla="*/ 5334 h 223266"/>
                <a:gd name="connsiteX10" fmla="*/ 0 w 576833"/>
                <a:gd name="connsiteY10" fmla="*/ 217931 h 223266"/>
                <a:gd name="connsiteX11" fmla="*/ 0 w 576833"/>
                <a:gd name="connsiteY11" fmla="*/ 217931 h 223266"/>
                <a:gd name="connsiteX12" fmla="*/ 138589 w 576833"/>
                <a:gd name="connsiteY12" fmla="*/ 217931 h 223266"/>
                <a:gd name="connsiteX13" fmla="*/ 178784 w 576833"/>
                <a:gd name="connsiteY13" fmla="*/ 217931 h 223266"/>
                <a:gd name="connsiteX14" fmla="*/ 178784 w 576833"/>
                <a:gd name="connsiteY14" fmla="*/ 5334 h 223266"/>
                <a:gd name="connsiteX15" fmla="*/ 138589 w 576833"/>
                <a:gd name="connsiteY15" fmla="*/ 5334 h 223266"/>
                <a:gd name="connsiteX16" fmla="*/ 138589 w 576833"/>
                <a:gd name="connsiteY16" fmla="*/ 217931 h 223266"/>
                <a:gd name="connsiteX17" fmla="*/ 138589 w 576833"/>
                <a:gd name="connsiteY17" fmla="*/ 217931 h 223266"/>
                <a:gd name="connsiteX18" fmla="*/ 224885 w 576833"/>
                <a:gd name="connsiteY18" fmla="*/ 217931 h 223266"/>
                <a:gd name="connsiteX19" fmla="*/ 265081 w 576833"/>
                <a:gd name="connsiteY19" fmla="*/ 217931 h 223266"/>
                <a:gd name="connsiteX20" fmla="*/ 265081 w 576833"/>
                <a:gd name="connsiteY20" fmla="*/ 122205 h 223266"/>
                <a:gd name="connsiteX21" fmla="*/ 330422 w 576833"/>
                <a:gd name="connsiteY21" fmla="*/ 122205 h 223266"/>
                <a:gd name="connsiteX22" fmla="*/ 330422 w 576833"/>
                <a:gd name="connsiteY22" fmla="*/ 83344 h 223266"/>
                <a:gd name="connsiteX23" fmla="*/ 265081 w 576833"/>
                <a:gd name="connsiteY23" fmla="*/ 83344 h 223266"/>
                <a:gd name="connsiteX24" fmla="*/ 265081 w 576833"/>
                <a:gd name="connsiteY24" fmla="*/ 44767 h 223266"/>
                <a:gd name="connsiteX25" fmla="*/ 330422 w 576833"/>
                <a:gd name="connsiteY25" fmla="*/ 44767 h 223266"/>
                <a:gd name="connsiteX26" fmla="*/ 330422 w 576833"/>
                <a:gd name="connsiteY26" fmla="*/ 5334 h 223266"/>
                <a:gd name="connsiteX27" fmla="*/ 224885 w 576833"/>
                <a:gd name="connsiteY27" fmla="*/ 5334 h 223266"/>
                <a:gd name="connsiteX28" fmla="*/ 224885 w 576833"/>
                <a:gd name="connsiteY28" fmla="*/ 217931 h 223266"/>
                <a:gd name="connsiteX29" fmla="*/ 224885 w 576833"/>
                <a:gd name="connsiteY29" fmla="*/ 217931 h 223266"/>
                <a:gd name="connsiteX30" fmla="*/ 411194 w 576833"/>
                <a:gd name="connsiteY30" fmla="*/ 14954 h 223266"/>
                <a:gd name="connsiteX31" fmla="*/ 370618 w 576833"/>
                <a:gd name="connsiteY31" fmla="*/ 55530 h 223266"/>
                <a:gd name="connsiteX32" fmla="*/ 355854 w 576833"/>
                <a:gd name="connsiteY32" fmla="*/ 111633 h 223266"/>
                <a:gd name="connsiteX33" fmla="*/ 387572 w 576833"/>
                <a:gd name="connsiteY33" fmla="*/ 190214 h 223266"/>
                <a:gd name="connsiteX34" fmla="*/ 467106 w 576833"/>
                <a:gd name="connsiteY34" fmla="*/ 223266 h 223266"/>
                <a:gd name="connsiteX35" fmla="*/ 544830 w 576833"/>
                <a:gd name="connsiteY35" fmla="*/ 191071 h 223266"/>
                <a:gd name="connsiteX36" fmla="*/ 576834 w 576833"/>
                <a:gd name="connsiteY36" fmla="*/ 112300 h 223266"/>
                <a:gd name="connsiteX37" fmla="*/ 544354 w 576833"/>
                <a:gd name="connsiteY37" fmla="*/ 32671 h 223266"/>
                <a:gd name="connsiteX38" fmla="*/ 466725 w 576833"/>
                <a:gd name="connsiteY38" fmla="*/ 0 h 223266"/>
                <a:gd name="connsiteX39" fmla="*/ 411099 w 576833"/>
                <a:gd name="connsiteY39" fmla="*/ 14954 h 223266"/>
                <a:gd name="connsiteX40" fmla="*/ 411099 w 576833"/>
                <a:gd name="connsiteY40" fmla="*/ 14954 h 223266"/>
                <a:gd name="connsiteX41" fmla="*/ 515969 w 576833"/>
                <a:gd name="connsiteY41" fmla="*/ 60579 h 223266"/>
                <a:gd name="connsiteX42" fmla="*/ 536353 w 576833"/>
                <a:gd name="connsiteY42" fmla="*/ 111919 h 223266"/>
                <a:gd name="connsiteX43" fmla="*/ 516064 w 576833"/>
                <a:gd name="connsiteY43" fmla="*/ 163258 h 223266"/>
                <a:gd name="connsiteX44" fmla="*/ 467011 w 576833"/>
                <a:gd name="connsiteY44" fmla="*/ 184118 h 223266"/>
                <a:gd name="connsiteX45" fmla="*/ 421862 w 576833"/>
                <a:gd name="connsiteY45" fmla="*/ 168116 h 223266"/>
                <a:gd name="connsiteX46" fmla="*/ 396526 w 576833"/>
                <a:gd name="connsiteY46" fmla="*/ 112300 h 223266"/>
                <a:gd name="connsiteX47" fmla="*/ 416623 w 576833"/>
                <a:gd name="connsiteY47" fmla="*/ 60103 h 223266"/>
                <a:gd name="connsiteX48" fmla="*/ 466249 w 576833"/>
                <a:gd name="connsiteY48" fmla="*/ 39528 h 223266"/>
                <a:gd name="connsiteX49" fmla="*/ 515874 w 576833"/>
                <a:gd name="connsiteY49" fmla="*/ 60579 h 223266"/>
                <a:gd name="connsiteX50" fmla="*/ 515874 w 576833"/>
                <a:gd name="connsiteY50" fmla="*/ 60579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6833" h="223266">
                  <a:moveTo>
                    <a:pt x="0" y="217931"/>
                  </a:moveTo>
                  <a:lnTo>
                    <a:pt x="40196" y="217931"/>
                  </a:lnTo>
                  <a:lnTo>
                    <a:pt x="40196" y="122205"/>
                  </a:lnTo>
                  <a:lnTo>
                    <a:pt x="105537" y="122205"/>
                  </a:lnTo>
                  <a:lnTo>
                    <a:pt x="105537" y="83344"/>
                  </a:lnTo>
                  <a:lnTo>
                    <a:pt x="40196" y="83344"/>
                  </a:lnTo>
                  <a:lnTo>
                    <a:pt x="40196" y="44767"/>
                  </a:lnTo>
                  <a:lnTo>
                    <a:pt x="105537" y="44767"/>
                  </a:lnTo>
                  <a:lnTo>
                    <a:pt x="105537" y="5334"/>
                  </a:lnTo>
                  <a:lnTo>
                    <a:pt x="0" y="5334"/>
                  </a:lnTo>
                  <a:lnTo>
                    <a:pt x="0" y="217931"/>
                  </a:lnTo>
                  <a:lnTo>
                    <a:pt x="0" y="217931"/>
                  </a:lnTo>
                  <a:close/>
                  <a:moveTo>
                    <a:pt x="138589" y="217931"/>
                  </a:moveTo>
                  <a:lnTo>
                    <a:pt x="178784" y="217931"/>
                  </a:lnTo>
                  <a:lnTo>
                    <a:pt x="178784" y="5334"/>
                  </a:lnTo>
                  <a:lnTo>
                    <a:pt x="138589" y="5334"/>
                  </a:lnTo>
                  <a:lnTo>
                    <a:pt x="138589" y="217931"/>
                  </a:lnTo>
                  <a:lnTo>
                    <a:pt x="138589" y="217931"/>
                  </a:lnTo>
                  <a:close/>
                  <a:moveTo>
                    <a:pt x="224885" y="217931"/>
                  </a:moveTo>
                  <a:lnTo>
                    <a:pt x="265081" y="217931"/>
                  </a:lnTo>
                  <a:lnTo>
                    <a:pt x="265081" y="122205"/>
                  </a:lnTo>
                  <a:lnTo>
                    <a:pt x="330422" y="122205"/>
                  </a:lnTo>
                  <a:lnTo>
                    <a:pt x="330422" y="83344"/>
                  </a:lnTo>
                  <a:lnTo>
                    <a:pt x="265081" y="83344"/>
                  </a:lnTo>
                  <a:lnTo>
                    <a:pt x="265081" y="44767"/>
                  </a:lnTo>
                  <a:lnTo>
                    <a:pt x="330422" y="44767"/>
                  </a:lnTo>
                  <a:lnTo>
                    <a:pt x="330422" y="5334"/>
                  </a:lnTo>
                  <a:lnTo>
                    <a:pt x="224885" y="5334"/>
                  </a:lnTo>
                  <a:lnTo>
                    <a:pt x="224885" y="217931"/>
                  </a:lnTo>
                  <a:lnTo>
                    <a:pt x="224885" y="217931"/>
                  </a:lnTo>
                  <a:close/>
                  <a:moveTo>
                    <a:pt x="411194" y="14954"/>
                  </a:moveTo>
                  <a:cubicBezTo>
                    <a:pt x="393954" y="24955"/>
                    <a:pt x="380429" y="38385"/>
                    <a:pt x="370618" y="55530"/>
                  </a:cubicBezTo>
                  <a:cubicBezTo>
                    <a:pt x="360807" y="72580"/>
                    <a:pt x="355854" y="91249"/>
                    <a:pt x="355854" y="111633"/>
                  </a:cubicBezTo>
                  <a:cubicBezTo>
                    <a:pt x="355854" y="142018"/>
                    <a:pt x="366427" y="168211"/>
                    <a:pt x="387572" y="190214"/>
                  </a:cubicBezTo>
                  <a:cubicBezTo>
                    <a:pt x="408718" y="212312"/>
                    <a:pt x="435197" y="223266"/>
                    <a:pt x="467106" y="223266"/>
                  </a:cubicBezTo>
                  <a:cubicBezTo>
                    <a:pt x="499015" y="223266"/>
                    <a:pt x="523494" y="212503"/>
                    <a:pt x="544830" y="191071"/>
                  </a:cubicBezTo>
                  <a:cubicBezTo>
                    <a:pt x="566166" y="169545"/>
                    <a:pt x="576834" y="143351"/>
                    <a:pt x="576834" y="112300"/>
                  </a:cubicBezTo>
                  <a:cubicBezTo>
                    <a:pt x="576834" y="81248"/>
                    <a:pt x="565976" y="54483"/>
                    <a:pt x="544354" y="32671"/>
                  </a:cubicBezTo>
                  <a:cubicBezTo>
                    <a:pt x="522732" y="10858"/>
                    <a:pt x="496824" y="0"/>
                    <a:pt x="466725" y="0"/>
                  </a:cubicBezTo>
                  <a:cubicBezTo>
                    <a:pt x="446818" y="0"/>
                    <a:pt x="428339" y="4953"/>
                    <a:pt x="411099" y="14954"/>
                  </a:cubicBezTo>
                  <a:lnTo>
                    <a:pt x="411099" y="14954"/>
                  </a:lnTo>
                  <a:close/>
                  <a:moveTo>
                    <a:pt x="515969" y="60579"/>
                  </a:moveTo>
                  <a:cubicBezTo>
                    <a:pt x="529590" y="74580"/>
                    <a:pt x="536353" y="91725"/>
                    <a:pt x="536353" y="111919"/>
                  </a:cubicBezTo>
                  <a:cubicBezTo>
                    <a:pt x="536353" y="132112"/>
                    <a:pt x="529590" y="149352"/>
                    <a:pt x="516064" y="163258"/>
                  </a:cubicBezTo>
                  <a:cubicBezTo>
                    <a:pt x="502539" y="177165"/>
                    <a:pt x="486251" y="184118"/>
                    <a:pt x="467011" y="184118"/>
                  </a:cubicBezTo>
                  <a:cubicBezTo>
                    <a:pt x="450056" y="184118"/>
                    <a:pt x="435007" y="178784"/>
                    <a:pt x="421862" y="168116"/>
                  </a:cubicBezTo>
                  <a:cubicBezTo>
                    <a:pt x="405003" y="154400"/>
                    <a:pt x="396526" y="135826"/>
                    <a:pt x="396526" y="112300"/>
                  </a:cubicBezTo>
                  <a:cubicBezTo>
                    <a:pt x="396526" y="91154"/>
                    <a:pt x="403193" y="73819"/>
                    <a:pt x="416623" y="60103"/>
                  </a:cubicBezTo>
                  <a:cubicBezTo>
                    <a:pt x="430054" y="46387"/>
                    <a:pt x="446532" y="39528"/>
                    <a:pt x="466249" y="39528"/>
                  </a:cubicBezTo>
                  <a:cubicBezTo>
                    <a:pt x="485965" y="39528"/>
                    <a:pt x="502253" y="46577"/>
                    <a:pt x="515874" y="60579"/>
                  </a:cubicBezTo>
                  <a:lnTo>
                    <a:pt x="515874" y="60579"/>
                  </a:lnTo>
                  <a:close/>
                </a:path>
              </a:pathLst>
            </a:custGeom>
            <a:solidFill>
              <a:srgbClr val="231F20"/>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68E70B57-46D8-2E65-8302-B92ACFAB32EE}"/>
              </a:ext>
            </a:extLst>
          </p:cNvPr>
          <p:cNvGrpSpPr/>
          <p:nvPr/>
        </p:nvGrpSpPr>
        <p:grpSpPr>
          <a:xfrm>
            <a:off x="8550426" y="4526950"/>
            <a:ext cx="448627" cy="381000"/>
            <a:chOff x="9151333" y="3751992"/>
            <a:chExt cx="448627" cy="381000"/>
          </a:xfrm>
        </p:grpSpPr>
        <p:sp>
          <p:nvSpPr>
            <p:cNvPr id="23" name="Freeform: Shape 22">
              <a:extLst>
                <a:ext uri="{FF2B5EF4-FFF2-40B4-BE49-F238E27FC236}">
                  <a16:creationId xmlns:a16="http://schemas.microsoft.com/office/drawing/2014/main" id="{89D8D144-43AC-0E20-0D33-EFEA2D9ED731}"/>
                </a:ext>
              </a:extLst>
            </p:cNvPr>
            <p:cNvSpPr/>
            <p:nvPr/>
          </p:nvSpPr>
          <p:spPr>
            <a:xfrm>
              <a:off x="9212388" y="3802284"/>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BFF88C0-007D-02A8-64CF-B350DECB02D8}"/>
                </a:ext>
              </a:extLst>
            </p:cNvPr>
            <p:cNvSpPr/>
            <p:nvPr/>
          </p:nvSpPr>
          <p:spPr>
            <a:xfrm>
              <a:off x="9151333" y="3751992"/>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4706F437-8925-2ED4-D6FF-665916C62FB8}"/>
              </a:ext>
            </a:extLst>
          </p:cNvPr>
          <p:cNvSpPr/>
          <p:nvPr/>
        </p:nvSpPr>
        <p:spPr>
          <a:xfrm>
            <a:off x="1214020" y="4509705"/>
            <a:ext cx="593217" cy="335756"/>
          </a:xfrm>
          <a:custGeom>
            <a:avLst/>
            <a:gdLst>
              <a:gd name="connsiteX0" fmla="*/ 8477 w 590550"/>
              <a:gd name="connsiteY0" fmla="*/ 335756 h 335756"/>
              <a:gd name="connsiteX1" fmla="*/ 0 w 590550"/>
              <a:gd name="connsiteY1" fmla="*/ 0 h 335756"/>
              <a:gd name="connsiteX2" fmla="*/ 590550 w 590550"/>
              <a:gd name="connsiteY2" fmla="*/ 0 h 335756"/>
              <a:gd name="connsiteX3" fmla="*/ 582073 w 590550"/>
              <a:gd name="connsiteY3" fmla="*/ 335756 h 335756"/>
            </a:gdLst>
            <a:ahLst/>
            <a:cxnLst>
              <a:cxn ang="0">
                <a:pos x="connsiteX0" y="connsiteY0"/>
              </a:cxn>
              <a:cxn ang="0">
                <a:pos x="connsiteX1" y="connsiteY1"/>
              </a:cxn>
              <a:cxn ang="0">
                <a:pos x="connsiteX2" y="connsiteY2"/>
              </a:cxn>
              <a:cxn ang="0">
                <a:pos x="connsiteX3" y="connsiteY3"/>
              </a:cxn>
            </a:cxnLst>
            <a:rect l="l" t="t" r="r" b="b"/>
            <a:pathLst>
              <a:path w="590550" h="335756">
                <a:moveTo>
                  <a:pt x="8477" y="335756"/>
                </a:moveTo>
                <a:lnTo>
                  <a:pt x="0" y="0"/>
                </a:lnTo>
                <a:lnTo>
                  <a:pt x="590550" y="0"/>
                </a:lnTo>
                <a:lnTo>
                  <a:pt x="582073" y="335756"/>
                </a:lnTo>
              </a:path>
            </a:pathLst>
          </a:custGeom>
          <a:noFill/>
          <a:ln w="66675" cap="flat">
            <a:solidFill>
              <a:srgbClr val="231F20"/>
            </a:solid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9C032CD-DADA-ED05-5EF4-9EA4E05CB37C}"/>
              </a:ext>
            </a:extLst>
          </p:cNvPr>
          <p:cNvGrpSpPr/>
          <p:nvPr/>
        </p:nvGrpSpPr>
        <p:grpSpPr>
          <a:xfrm>
            <a:off x="4795859" y="5840218"/>
            <a:ext cx="649890" cy="318135"/>
            <a:chOff x="6504510" y="7161679"/>
            <a:chExt cx="649890" cy="318135"/>
          </a:xfrm>
        </p:grpSpPr>
        <p:sp>
          <p:nvSpPr>
            <p:cNvPr id="26" name="Freeform: Shape 25">
              <a:extLst>
                <a:ext uri="{FF2B5EF4-FFF2-40B4-BE49-F238E27FC236}">
                  <a16:creationId xmlns:a16="http://schemas.microsoft.com/office/drawing/2014/main" id="{7BBC8AD6-F1CC-BBF2-8CB7-AAF388F18009}"/>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B1FC6817-66BF-DCCD-51C7-842BACA223E0}"/>
                </a:ext>
              </a:extLst>
            </p:cNvPr>
            <p:cNvGrpSpPr/>
            <p:nvPr/>
          </p:nvGrpSpPr>
          <p:grpSpPr>
            <a:xfrm>
              <a:off x="6504510" y="7161679"/>
              <a:ext cx="649890" cy="318135"/>
              <a:chOff x="5730715" y="5000624"/>
              <a:chExt cx="649890" cy="318135"/>
            </a:xfrm>
          </p:grpSpPr>
          <p:sp>
            <p:nvSpPr>
              <p:cNvPr id="28" name="Freeform: Shape 27">
                <a:extLst>
                  <a:ext uri="{FF2B5EF4-FFF2-40B4-BE49-F238E27FC236}">
                    <a16:creationId xmlns:a16="http://schemas.microsoft.com/office/drawing/2014/main" id="{778C491A-370A-1088-7C8A-7B5D7DB3AE66}"/>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E22688-30B4-7234-F23E-D020D2FA801A}"/>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0FB0C1-8E00-F7D4-B8BE-10BBCFEDDC49}"/>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774F38-7693-64AE-6EFD-2F12EAB3E966}"/>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619FD71F-B8CC-5597-5308-443E97934324}"/>
              </a:ext>
            </a:extLst>
          </p:cNvPr>
          <p:cNvSpPr/>
          <p:nvPr/>
        </p:nvSpPr>
        <p:spPr>
          <a:xfrm>
            <a:off x="2880581" y="906685"/>
            <a:ext cx="749998" cy="385476"/>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C75871-A6B8-E5EB-04AD-1AC9C318E83F}"/>
              </a:ext>
            </a:extLst>
          </p:cNvPr>
          <p:cNvSpPr/>
          <p:nvPr/>
        </p:nvSpPr>
        <p:spPr>
          <a:xfrm>
            <a:off x="10343504" y="3250668"/>
            <a:ext cx="522922" cy="268795"/>
          </a:xfrm>
          <a:custGeom>
            <a:avLst/>
            <a:gdLst>
              <a:gd name="connsiteX0" fmla="*/ 0 w 522922"/>
              <a:gd name="connsiteY0" fmla="*/ 94488 h 268795"/>
              <a:gd name="connsiteX1" fmla="*/ 0 w 522922"/>
              <a:gd name="connsiteY1" fmla="*/ 268795 h 268795"/>
              <a:gd name="connsiteX2" fmla="*/ 522922 w 522922"/>
              <a:gd name="connsiteY2" fmla="*/ 268795 h 268795"/>
              <a:gd name="connsiteX3" fmla="*/ 522922 w 522922"/>
              <a:gd name="connsiteY3" fmla="*/ 94488 h 268795"/>
              <a:gd name="connsiteX4" fmla="*/ 0 w 522922"/>
              <a:gd name="connsiteY4" fmla="*/ 94488 h 268795"/>
              <a:gd name="connsiteX5" fmla="*/ 0 w 522922"/>
              <a:gd name="connsiteY5" fmla="*/ 94488 h 268795"/>
              <a:gd name="connsiteX6" fmla="*/ 174307 w 522922"/>
              <a:gd name="connsiteY6" fmla="*/ 0 h 268795"/>
              <a:gd name="connsiteX7" fmla="*/ 174307 w 522922"/>
              <a:gd name="connsiteY7" fmla="*/ 94488 h 268795"/>
              <a:gd name="connsiteX8" fmla="*/ 174307 w 522922"/>
              <a:gd name="connsiteY8" fmla="*/ 94488 h 268795"/>
              <a:gd name="connsiteX9" fmla="*/ 348615 w 522922"/>
              <a:gd name="connsiteY9" fmla="*/ 0 h 268795"/>
              <a:gd name="connsiteX10" fmla="*/ 348615 w 522922"/>
              <a:gd name="connsiteY10" fmla="*/ 94488 h 268795"/>
              <a:gd name="connsiteX11" fmla="*/ 348615 w 522922"/>
              <a:gd name="connsiteY11" fmla="*/ 94488 h 268795"/>
              <a:gd name="connsiteX12" fmla="*/ 522922 w 522922"/>
              <a:gd name="connsiteY12" fmla="*/ 0 h 268795"/>
              <a:gd name="connsiteX13" fmla="*/ 522922 w 522922"/>
              <a:gd name="connsiteY13" fmla="*/ 9448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922" h="268795">
                <a:moveTo>
                  <a:pt x="0" y="94488"/>
                </a:moveTo>
                <a:lnTo>
                  <a:pt x="0" y="268795"/>
                </a:lnTo>
                <a:lnTo>
                  <a:pt x="522922" y="268795"/>
                </a:lnTo>
                <a:lnTo>
                  <a:pt x="522922" y="94488"/>
                </a:lnTo>
                <a:lnTo>
                  <a:pt x="0" y="94488"/>
                </a:lnTo>
                <a:close/>
                <a:moveTo>
                  <a:pt x="0" y="94488"/>
                </a:moveTo>
                <a:lnTo>
                  <a:pt x="174307" y="0"/>
                </a:lnTo>
                <a:lnTo>
                  <a:pt x="174307" y="94488"/>
                </a:lnTo>
                <a:moveTo>
                  <a:pt x="174307" y="94488"/>
                </a:moveTo>
                <a:lnTo>
                  <a:pt x="348615" y="0"/>
                </a:lnTo>
                <a:lnTo>
                  <a:pt x="348615" y="94488"/>
                </a:lnTo>
                <a:moveTo>
                  <a:pt x="348615" y="94488"/>
                </a:moveTo>
                <a:lnTo>
                  <a:pt x="522922" y="0"/>
                </a:lnTo>
                <a:lnTo>
                  <a:pt x="522922" y="94488"/>
                </a:lnTo>
              </a:path>
            </a:pathLst>
          </a:custGeom>
          <a:solidFill>
            <a:srgbClr val="231F2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40C69E0-331B-709B-F923-26F5ED1909D2}"/>
              </a:ext>
            </a:extLst>
          </p:cNvPr>
          <p:cNvSpPr/>
          <p:nvPr/>
        </p:nvSpPr>
        <p:spPr>
          <a:xfrm>
            <a:off x="10343504" y="3519463"/>
            <a:ext cx="522922" cy="141541"/>
          </a:xfrm>
          <a:custGeom>
            <a:avLst/>
            <a:gdLst>
              <a:gd name="connsiteX0" fmla="*/ 0 w 522922"/>
              <a:gd name="connsiteY0" fmla="*/ 0 h 141541"/>
              <a:gd name="connsiteX1" fmla="*/ 0 w 522922"/>
              <a:gd name="connsiteY1" fmla="*/ 141542 h 141541"/>
              <a:gd name="connsiteX2" fmla="*/ 522922 w 522922"/>
              <a:gd name="connsiteY2" fmla="*/ 141542 h 141541"/>
              <a:gd name="connsiteX3" fmla="*/ 522922 w 522922"/>
              <a:gd name="connsiteY3" fmla="*/ 0 h 141541"/>
              <a:gd name="connsiteX4" fmla="*/ 0 w 522922"/>
              <a:gd name="connsiteY4" fmla="*/ 0 h 141541"/>
              <a:gd name="connsiteX5" fmla="*/ 0 w 522922"/>
              <a:gd name="connsiteY5" fmla="*/ 0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 h="141541">
                <a:moveTo>
                  <a:pt x="0" y="0"/>
                </a:moveTo>
                <a:lnTo>
                  <a:pt x="0" y="141542"/>
                </a:lnTo>
                <a:lnTo>
                  <a:pt x="522922" y="141542"/>
                </a:lnTo>
                <a:lnTo>
                  <a:pt x="522922"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3D64F2-0454-2E4B-4D86-687F04D098E9}"/>
              </a:ext>
            </a:extLst>
          </p:cNvPr>
          <p:cNvSpPr/>
          <p:nvPr/>
        </p:nvSpPr>
        <p:spPr>
          <a:xfrm>
            <a:off x="7337317" y="5670913"/>
            <a:ext cx="357514" cy="356956"/>
          </a:xfrm>
          <a:custGeom>
            <a:avLst/>
            <a:gdLst>
              <a:gd name="connsiteX0" fmla="*/ 326006 w 357514"/>
              <a:gd name="connsiteY0" fmla="*/ 245 h 356956"/>
              <a:gd name="connsiteX1" fmla="*/ 355914 w 357514"/>
              <a:gd name="connsiteY1" fmla="*/ 35202 h 356956"/>
              <a:gd name="connsiteX2" fmla="*/ 283429 w 357514"/>
              <a:gd name="connsiteY2" fmla="*/ 110259 h 356956"/>
              <a:gd name="connsiteX3" fmla="*/ 324767 w 357514"/>
              <a:gd name="connsiteY3" fmla="*/ 307617 h 356956"/>
              <a:gd name="connsiteX4" fmla="*/ 325625 w 357514"/>
              <a:gd name="connsiteY4" fmla="*/ 318571 h 356956"/>
              <a:gd name="connsiteX5" fmla="*/ 286382 w 357514"/>
              <a:gd name="connsiteY5" fmla="*/ 356956 h 356956"/>
              <a:gd name="connsiteX6" fmla="*/ 180178 w 357514"/>
              <a:gd name="connsiteY6" fmla="*/ 215319 h 356956"/>
              <a:gd name="connsiteX7" fmla="*/ 105121 w 357514"/>
              <a:gd name="connsiteY7" fmla="*/ 287805 h 356956"/>
              <a:gd name="connsiteX8" fmla="*/ 68450 w 357514"/>
              <a:gd name="connsiteY8" fmla="*/ 250276 h 356956"/>
              <a:gd name="connsiteX9" fmla="*/ 141792 w 357514"/>
              <a:gd name="connsiteY9" fmla="*/ 176934 h 356956"/>
              <a:gd name="connsiteX10" fmla="*/ 1393 w 357514"/>
              <a:gd name="connsiteY10" fmla="*/ 71968 h 356956"/>
              <a:gd name="connsiteX11" fmla="*/ 155 w 357514"/>
              <a:gd name="connsiteY11" fmla="*/ 68158 h 356956"/>
              <a:gd name="connsiteX12" fmla="*/ 35969 w 357514"/>
              <a:gd name="connsiteY12" fmla="*/ 32344 h 356956"/>
              <a:gd name="connsiteX13" fmla="*/ 42732 w 357514"/>
              <a:gd name="connsiteY13" fmla="*/ 31487 h 356956"/>
              <a:gd name="connsiteX14" fmla="*/ 245138 w 357514"/>
              <a:gd name="connsiteY14" fmla="*/ 73683 h 356956"/>
              <a:gd name="connsiteX15" fmla="*/ 315147 w 357514"/>
              <a:gd name="connsiteY15" fmla="*/ 4531 h 356956"/>
              <a:gd name="connsiteX16" fmla="*/ 326101 w 357514"/>
              <a:gd name="connsiteY16" fmla="*/ 340 h 356956"/>
              <a:gd name="connsiteX17" fmla="*/ 326101 w 357514"/>
              <a:gd name="connsiteY17" fmla="*/ 340 h 3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4" h="356956">
                <a:moveTo>
                  <a:pt x="326006" y="245"/>
                </a:moveTo>
                <a:cubicBezTo>
                  <a:pt x="346103" y="-2327"/>
                  <a:pt x="362867" y="15771"/>
                  <a:pt x="355914" y="35202"/>
                </a:cubicBezTo>
                <a:cubicBezTo>
                  <a:pt x="352771" y="44060"/>
                  <a:pt x="294382" y="97591"/>
                  <a:pt x="283429" y="110259"/>
                </a:cubicBezTo>
                <a:lnTo>
                  <a:pt x="324767" y="307617"/>
                </a:lnTo>
                <a:lnTo>
                  <a:pt x="325625" y="318571"/>
                </a:lnTo>
                <a:lnTo>
                  <a:pt x="286382" y="356956"/>
                </a:lnTo>
                <a:lnTo>
                  <a:pt x="180178" y="215319"/>
                </a:lnTo>
                <a:lnTo>
                  <a:pt x="105121" y="287805"/>
                </a:lnTo>
                <a:lnTo>
                  <a:pt x="68450" y="250276"/>
                </a:lnTo>
                <a:lnTo>
                  <a:pt x="141792" y="176934"/>
                </a:lnTo>
                <a:cubicBezTo>
                  <a:pt x="125314" y="161789"/>
                  <a:pt x="6632" y="79017"/>
                  <a:pt x="1393" y="71968"/>
                </a:cubicBezTo>
                <a:cubicBezTo>
                  <a:pt x="727" y="71015"/>
                  <a:pt x="-416" y="70730"/>
                  <a:pt x="155" y="68158"/>
                </a:cubicBezTo>
                <a:cubicBezTo>
                  <a:pt x="632" y="65682"/>
                  <a:pt x="33683" y="33297"/>
                  <a:pt x="35969" y="32344"/>
                </a:cubicBezTo>
                <a:cubicBezTo>
                  <a:pt x="38255" y="31392"/>
                  <a:pt x="40256" y="31392"/>
                  <a:pt x="42732" y="31487"/>
                </a:cubicBezTo>
                <a:lnTo>
                  <a:pt x="245138" y="73683"/>
                </a:lnTo>
                <a:cubicBezTo>
                  <a:pt x="258283" y="63586"/>
                  <a:pt x="309718" y="7865"/>
                  <a:pt x="315147" y="4531"/>
                </a:cubicBezTo>
                <a:cubicBezTo>
                  <a:pt x="316766" y="3484"/>
                  <a:pt x="324482" y="531"/>
                  <a:pt x="326101" y="340"/>
                </a:cubicBezTo>
                <a:lnTo>
                  <a:pt x="326101" y="340"/>
                </a:lnTo>
                <a:close/>
              </a:path>
            </a:pathLst>
          </a:custGeom>
          <a:solidFill>
            <a:srgbClr val="231F20"/>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00B3B110-805B-B055-056B-AF1866F4A851}"/>
              </a:ext>
            </a:extLst>
          </p:cNvPr>
          <p:cNvGrpSpPr/>
          <p:nvPr/>
        </p:nvGrpSpPr>
        <p:grpSpPr>
          <a:xfrm>
            <a:off x="6994667" y="5918618"/>
            <a:ext cx="383952" cy="281844"/>
            <a:chOff x="9360597" y="6158102"/>
            <a:chExt cx="383952" cy="281844"/>
          </a:xfrm>
        </p:grpSpPr>
        <p:sp>
          <p:nvSpPr>
            <p:cNvPr id="37" name="Freeform: Shape 36">
              <a:extLst>
                <a:ext uri="{FF2B5EF4-FFF2-40B4-BE49-F238E27FC236}">
                  <a16:creationId xmlns:a16="http://schemas.microsoft.com/office/drawing/2014/main" id="{1B136AD1-830F-80BB-3FDA-837A31C4940C}"/>
                </a:ext>
              </a:extLst>
            </p:cNvPr>
            <p:cNvSpPr/>
            <p:nvPr/>
          </p:nvSpPr>
          <p:spPr>
            <a:xfrm>
              <a:off x="9360597" y="6322694"/>
              <a:ext cx="383952" cy="117252"/>
            </a:xfrm>
            <a:custGeom>
              <a:avLst/>
              <a:gdLst>
                <a:gd name="connsiteX0" fmla="*/ 0 w 383952"/>
                <a:gd name="connsiteY0" fmla="*/ 0 h 117252"/>
                <a:gd name="connsiteX1" fmla="*/ 383953 w 383952"/>
                <a:gd name="connsiteY1" fmla="*/ 953 h 117252"/>
                <a:gd name="connsiteX2" fmla="*/ 342519 w 383952"/>
                <a:gd name="connsiteY2" fmla="*/ 113062 h 117252"/>
                <a:gd name="connsiteX3" fmla="*/ 339566 w 383952"/>
                <a:gd name="connsiteY3" fmla="*/ 117253 h 117252"/>
                <a:gd name="connsiteX4" fmla="*/ 35623 w 383952"/>
                <a:gd name="connsiteY4" fmla="*/ 117253 h 117252"/>
                <a:gd name="connsiteX5" fmla="*/ 0 w 383952"/>
                <a:gd name="connsiteY5" fmla="*/ 0 h 117252"/>
                <a:gd name="connsiteX6" fmla="*/ 0 w 383952"/>
                <a:gd name="connsiteY6" fmla="*/ 0 h 1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52" h="117252">
                  <a:moveTo>
                    <a:pt x="0" y="0"/>
                  </a:moveTo>
                  <a:lnTo>
                    <a:pt x="383953" y="953"/>
                  </a:lnTo>
                  <a:cubicBezTo>
                    <a:pt x="374714" y="20955"/>
                    <a:pt x="347853" y="102965"/>
                    <a:pt x="342519" y="113062"/>
                  </a:cubicBezTo>
                  <a:cubicBezTo>
                    <a:pt x="341757" y="114586"/>
                    <a:pt x="340900" y="116110"/>
                    <a:pt x="339566" y="117253"/>
                  </a:cubicBezTo>
                  <a:lnTo>
                    <a:pt x="35623" y="117253"/>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E50B69-0ED9-CAB8-95AE-09DC34270671}"/>
                </a:ext>
              </a:extLst>
            </p:cNvPr>
            <p:cNvSpPr/>
            <p:nvPr/>
          </p:nvSpPr>
          <p:spPr>
            <a:xfrm>
              <a:off x="9420224" y="6226777"/>
              <a:ext cx="264032" cy="86773"/>
            </a:xfrm>
            <a:custGeom>
              <a:avLst/>
              <a:gdLst>
                <a:gd name="connsiteX0" fmla="*/ 0 w 264032"/>
                <a:gd name="connsiteY0" fmla="*/ 0 h 86773"/>
                <a:gd name="connsiteX1" fmla="*/ 263747 w 264032"/>
                <a:gd name="connsiteY1" fmla="*/ 0 h 86773"/>
                <a:gd name="connsiteX2" fmla="*/ 264033 w 264032"/>
                <a:gd name="connsiteY2" fmla="*/ 85154 h 86773"/>
                <a:gd name="connsiteX3" fmla="*/ 262414 w 264032"/>
                <a:gd name="connsiteY3" fmla="*/ 86773 h 86773"/>
                <a:gd name="connsiteX4" fmla="*/ 0 w 264032"/>
                <a:gd name="connsiteY4" fmla="*/ 86773 h 86773"/>
                <a:gd name="connsiteX5" fmla="*/ 0 w 264032"/>
                <a:gd name="connsiteY5" fmla="*/ 0 h 86773"/>
                <a:gd name="connsiteX6" fmla="*/ 0 w 264032"/>
                <a:gd name="connsiteY6" fmla="*/ 0 h 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32" h="86773">
                  <a:moveTo>
                    <a:pt x="0" y="0"/>
                  </a:moveTo>
                  <a:lnTo>
                    <a:pt x="263747" y="0"/>
                  </a:lnTo>
                  <a:lnTo>
                    <a:pt x="264033" y="85154"/>
                  </a:lnTo>
                  <a:lnTo>
                    <a:pt x="262414" y="86773"/>
                  </a:lnTo>
                  <a:lnTo>
                    <a:pt x="0" y="86773"/>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BA5B317-AF00-7F35-FF4C-311147A21924}"/>
                </a:ext>
              </a:extLst>
            </p:cNvPr>
            <p:cNvSpPr/>
            <p:nvPr/>
          </p:nvSpPr>
          <p:spPr>
            <a:xfrm>
              <a:off x="9469183" y="6158102"/>
              <a:ext cx="40195" cy="59531"/>
            </a:xfrm>
            <a:custGeom>
              <a:avLst/>
              <a:gdLst>
                <a:gd name="connsiteX0" fmla="*/ 285 w 40195"/>
                <a:gd name="connsiteY0" fmla="*/ 0 h 59531"/>
                <a:gd name="connsiteX1" fmla="*/ 40195 w 40195"/>
                <a:gd name="connsiteY1" fmla="*/ 952 h 59531"/>
                <a:gd name="connsiteX2" fmla="*/ 40195 w 40195"/>
                <a:gd name="connsiteY2" fmla="*/ 57912 h 59531"/>
                <a:gd name="connsiteX3" fmla="*/ 38576 w 40195"/>
                <a:gd name="connsiteY3" fmla="*/ 59531 h 59531"/>
                <a:gd name="connsiteX4" fmla="*/ 0 w 40195"/>
                <a:gd name="connsiteY4" fmla="*/ 59245 h 59531"/>
                <a:gd name="connsiteX5" fmla="*/ 285 w 40195"/>
                <a:gd name="connsiteY5" fmla="*/ 0 h 59531"/>
                <a:gd name="connsiteX6" fmla="*/ 285 w 40195"/>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59531">
                  <a:moveTo>
                    <a:pt x="285" y="0"/>
                  </a:moveTo>
                  <a:lnTo>
                    <a:pt x="40195" y="952"/>
                  </a:lnTo>
                  <a:lnTo>
                    <a:pt x="40195" y="57912"/>
                  </a:lnTo>
                  <a:lnTo>
                    <a:pt x="38576" y="59531"/>
                  </a:lnTo>
                  <a:lnTo>
                    <a:pt x="0" y="59245"/>
                  </a:lnTo>
                  <a:lnTo>
                    <a:pt x="285" y="0"/>
                  </a:lnTo>
                  <a:lnTo>
                    <a:pt x="285" y="0"/>
                  </a:lnTo>
                  <a:close/>
                </a:path>
              </a:pathLst>
            </a:custGeom>
            <a:solidFill>
              <a:srgbClr val="231F20"/>
            </a:solid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49DA2C9-7DB6-E8CD-7522-BCFBFF7670EC}"/>
              </a:ext>
            </a:extLst>
          </p:cNvPr>
          <p:cNvGrpSpPr/>
          <p:nvPr/>
        </p:nvGrpSpPr>
        <p:grpSpPr>
          <a:xfrm>
            <a:off x="6647319" y="5691923"/>
            <a:ext cx="310184" cy="226583"/>
            <a:chOff x="9013249" y="5931407"/>
            <a:chExt cx="310184" cy="226583"/>
          </a:xfrm>
        </p:grpSpPr>
        <p:sp>
          <p:nvSpPr>
            <p:cNvPr id="41" name="Freeform: Shape 40">
              <a:extLst>
                <a:ext uri="{FF2B5EF4-FFF2-40B4-BE49-F238E27FC236}">
                  <a16:creationId xmlns:a16="http://schemas.microsoft.com/office/drawing/2014/main" id="{DE9CB069-42C1-17FD-092F-9BE4E324D825}"/>
                </a:ext>
              </a:extLst>
            </p:cNvPr>
            <p:cNvSpPr/>
            <p:nvPr/>
          </p:nvSpPr>
          <p:spPr>
            <a:xfrm>
              <a:off x="9013249" y="5931407"/>
              <a:ext cx="310184" cy="226583"/>
            </a:xfrm>
            <a:custGeom>
              <a:avLst/>
              <a:gdLst>
                <a:gd name="connsiteX0" fmla="*/ 47311 w 310184"/>
                <a:gd name="connsiteY0" fmla="*/ 0 h 226583"/>
                <a:gd name="connsiteX1" fmla="*/ 262481 w 310184"/>
                <a:gd name="connsiteY1" fmla="*/ 0 h 226583"/>
                <a:gd name="connsiteX2" fmla="*/ 264100 w 310184"/>
                <a:gd name="connsiteY2" fmla="*/ 1620 h 226583"/>
                <a:gd name="connsiteX3" fmla="*/ 284579 w 310184"/>
                <a:gd name="connsiteY3" fmla="*/ 84106 h 226583"/>
                <a:gd name="connsiteX4" fmla="*/ 309630 w 310184"/>
                <a:gd name="connsiteY4" fmla="*/ 85440 h 226583"/>
                <a:gd name="connsiteX5" fmla="*/ 295723 w 310184"/>
                <a:gd name="connsiteY5" fmla="*/ 103918 h 226583"/>
                <a:gd name="connsiteX6" fmla="*/ 295723 w 310184"/>
                <a:gd name="connsiteY6" fmla="*/ 224028 h 226583"/>
                <a:gd name="connsiteX7" fmla="*/ 293437 w 310184"/>
                <a:gd name="connsiteY7" fmla="*/ 226314 h 226583"/>
                <a:gd name="connsiteX8" fmla="*/ 251813 w 310184"/>
                <a:gd name="connsiteY8" fmla="*/ 226314 h 226583"/>
                <a:gd name="connsiteX9" fmla="*/ 249146 w 310184"/>
                <a:gd name="connsiteY9" fmla="*/ 201930 h 226583"/>
                <a:gd name="connsiteX10" fmla="*/ 61027 w 310184"/>
                <a:gd name="connsiteY10" fmla="*/ 201930 h 226583"/>
                <a:gd name="connsiteX11" fmla="*/ 57693 w 310184"/>
                <a:gd name="connsiteY11" fmla="*/ 226314 h 226583"/>
                <a:gd name="connsiteX12" fmla="*/ 16069 w 310184"/>
                <a:gd name="connsiteY12" fmla="*/ 226314 h 226583"/>
                <a:gd name="connsiteX13" fmla="*/ 14449 w 310184"/>
                <a:gd name="connsiteY13" fmla="*/ 224695 h 226583"/>
                <a:gd name="connsiteX14" fmla="*/ 14449 w 310184"/>
                <a:gd name="connsiteY14" fmla="*/ 103918 h 226583"/>
                <a:gd name="connsiteX15" fmla="*/ 543 w 310184"/>
                <a:gd name="connsiteY15" fmla="*/ 85440 h 226583"/>
                <a:gd name="connsiteX16" fmla="*/ 24641 w 310184"/>
                <a:gd name="connsiteY16" fmla="*/ 84487 h 226583"/>
                <a:gd name="connsiteX17" fmla="*/ 26261 w 310184"/>
                <a:gd name="connsiteY17" fmla="*/ 82868 h 226583"/>
                <a:gd name="connsiteX18" fmla="*/ 47025 w 310184"/>
                <a:gd name="connsiteY18" fmla="*/ 0 h 226583"/>
                <a:gd name="connsiteX19" fmla="*/ 47025 w 310184"/>
                <a:gd name="connsiteY19" fmla="*/ 0 h 2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4" h="226583">
                  <a:moveTo>
                    <a:pt x="47311" y="0"/>
                  </a:moveTo>
                  <a:lnTo>
                    <a:pt x="262481" y="0"/>
                  </a:lnTo>
                  <a:lnTo>
                    <a:pt x="264100" y="1620"/>
                  </a:lnTo>
                  <a:lnTo>
                    <a:pt x="284579" y="84106"/>
                  </a:lnTo>
                  <a:lnTo>
                    <a:pt x="309630" y="85440"/>
                  </a:lnTo>
                  <a:cubicBezTo>
                    <a:pt x="313154" y="114872"/>
                    <a:pt x="298866" y="99536"/>
                    <a:pt x="295723" y="103918"/>
                  </a:cubicBezTo>
                  <a:cubicBezTo>
                    <a:pt x="294294" y="119635"/>
                    <a:pt x="297628" y="218313"/>
                    <a:pt x="295723" y="224028"/>
                  </a:cubicBezTo>
                  <a:cubicBezTo>
                    <a:pt x="295723" y="224219"/>
                    <a:pt x="293532" y="226314"/>
                    <a:pt x="293437" y="226314"/>
                  </a:cubicBezTo>
                  <a:cubicBezTo>
                    <a:pt x="290865" y="227172"/>
                    <a:pt x="259528" y="225647"/>
                    <a:pt x="251813" y="226314"/>
                  </a:cubicBezTo>
                  <a:cubicBezTo>
                    <a:pt x="248193" y="224790"/>
                    <a:pt x="251813" y="203073"/>
                    <a:pt x="249146" y="201930"/>
                  </a:cubicBezTo>
                  <a:lnTo>
                    <a:pt x="61027" y="201930"/>
                  </a:lnTo>
                  <a:cubicBezTo>
                    <a:pt x="57979" y="203264"/>
                    <a:pt x="62741" y="224695"/>
                    <a:pt x="57693" y="226314"/>
                  </a:cubicBezTo>
                  <a:cubicBezTo>
                    <a:pt x="55121" y="227172"/>
                    <a:pt x="23784" y="225647"/>
                    <a:pt x="16069" y="226314"/>
                  </a:cubicBezTo>
                  <a:lnTo>
                    <a:pt x="14449" y="224695"/>
                  </a:lnTo>
                  <a:lnTo>
                    <a:pt x="14449" y="103918"/>
                  </a:lnTo>
                  <a:cubicBezTo>
                    <a:pt x="11687" y="97631"/>
                    <a:pt x="-2981" y="115920"/>
                    <a:pt x="543" y="85440"/>
                  </a:cubicBezTo>
                  <a:lnTo>
                    <a:pt x="24641" y="84487"/>
                  </a:lnTo>
                  <a:lnTo>
                    <a:pt x="26261" y="82868"/>
                  </a:lnTo>
                  <a:lnTo>
                    <a:pt x="47025" y="0"/>
                  </a:lnTo>
                  <a:lnTo>
                    <a:pt x="47025" y="0"/>
                  </a:lnTo>
                  <a:close/>
                </a:path>
              </a:pathLst>
            </a:custGeom>
            <a:solidFill>
              <a:srgbClr val="231F2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DD9C87-EC91-4F91-9C9E-D47DFA3C2F1C}"/>
                </a:ext>
              </a:extLst>
            </p:cNvPr>
            <p:cNvSpPr/>
            <p:nvPr/>
          </p:nvSpPr>
          <p:spPr>
            <a:xfrm>
              <a:off x="9054654" y="5945980"/>
              <a:ext cx="228028" cy="69913"/>
            </a:xfrm>
            <a:custGeom>
              <a:avLst/>
              <a:gdLst>
                <a:gd name="connsiteX0" fmla="*/ 17145 w 228028"/>
                <a:gd name="connsiteY0" fmla="*/ 0 h 69913"/>
                <a:gd name="connsiteX1" fmla="*/ 210502 w 228028"/>
                <a:gd name="connsiteY1" fmla="*/ 0 h 69913"/>
                <a:gd name="connsiteX2" fmla="*/ 228029 w 228028"/>
                <a:gd name="connsiteY2" fmla="*/ 68961 h 69913"/>
                <a:gd name="connsiteX3" fmla="*/ 0 w 228028"/>
                <a:gd name="connsiteY3" fmla="*/ 69914 h 69913"/>
                <a:gd name="connsiteX4" fmla="*/ 17145 w 228028"/>
                <a:gd name="connsiteY4" fmla="*/ 0 h 69913"/>
                <a:gd name="connsiteX5" fmla="*/ 17145 w 228028"/>
                <a:gd name="connsiteY5" fmla="*/ 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28" h="69913">
                  <a:moveTo>
                    <a:pt x="17145" y="0"/>
                  </a:moveTo>
                  <a:lnTo>
                    <a:pt x="210502" y="0"/>
                  </a:lnTo>
                  <a:lnTo>
                    <a:pt x="228029" y="68961"/>
                  </a:lnTo>
                  <a:lnTo>
                    <a:pt x="0" y="69914"/>
                  </a:lnTo>
                  <a:cubicBezTo>
                    <a:pt x="4096" y="46577"/>
                    <a:pt x="11239" y="23146"/>
                    <a:pt x="17145" y="0"/>
                  </a:cubicBezTo>
                  <a:lnTo>
                    <a:pt x="17145" y="0"/>
                  </a:ln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4241D61-B80E-D5A6-7054-507C81475FD9}"/>
                </a:ext>
              </a:extLst>
            </p:cNvPr>
            <p:cNvSpPr/>
            <p:nvPr/>
          </p:nvSpPr>
          <p:spPr>
            <a:xfrm>
              <a:off x="9227247" y="6046850"/>
              <a:ext cx="58674" cy="40290"/>
            </a:xfrm>
            <a:custGeom>
              <a:avLst/>
              <a:gdLst>
                <a:gd name="connsiteX0" fmla="*/ 55722 w 58674"/>
                <a:gd name="connsiteY0" fmla="*/ 95 h 40290"/>
                <a:gd name="connsiteX1" fmla="*/ 58674 w 58674"/>
                <a:gd name="connsiteY1" fmla="*/ 381 h 40290"/>
                <a:gd name="connsiteX2" fmla="*/ 57721 w 58674"/>
                <a:gd name="connsiteY2" fmla="*/ 40291 h 40290"/>
                <a:gd name="connsiteX3" fmla="*/ 0 w 58674"/>
                <a:gd name="connsiteY3" fmla="*/ 39338 h 40290"/>
                <a:gd name="connsiteX4" fmla="*/ 381 w 58674"/>
                <a:gd name="connsiteY4" fmla="*/ 13906 h 40290"/>
                <a:gd name="connsiteX5" fmla="*/ 55816 w 58674"/>
                <a:gd name="connsiteY5" fmla="*/ 0 h 40290"/>
                <a:gd name="connsiteX6" fmla="*/ 55816 w 58674"/>
                <a:gd name="connsiteY6" fmla="*/ 0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4" h="40290">
                  <a:moveTo>
                    <a:pt x="55722" y="95"/>
                  </a:moveTo>
                  <a:cubicBezTo>
                    <a:pt x="56483" y="95"/>
                    <a:pt x="58293" y="-191"/>
                    <a:pt x="58674" y="381"/>
                  </a:cubicBezTo>
                  <a:lnTo>
                    <a:pt x="57721" y="40291"/>
                  </a:lnTo>
                  <a:lnTo>
                    <a:pt x="0" y="39338"/>
                  </a:lnTo>
                  <a:lnTo>
                    <a:pt x="381" y="13906"/>
                  </a:lnTo>
                  <a:cubicBezTo>
                    <a:pt x="10192" y="12668"/>
                    <a:pt x="52864" y="95"/>
                    <a:pt x="55816" y="0"/>
                  </a:cubicBezTo>
                  <a:lnTo>
                    <a:pt x="55816" y="0"/>
                  </a:ln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1A0ED37-7C20-347D-7E27-6740C7C7DCFE}"/>
                </a:ext>
              </a:extLst>
            </p:cNvPr>
            <p:cNvSpPr/>
            <p:nvPr/>
          </p:nvSpPr>
          <p:spPr>
            <a:xfrm>
              <a:off x="9051321" y="6046945"/>
              <a:ext cx="58388" cy="40195"/>
            </a:xfrm>
            <a:custGeom>
              <a:avLst/>
              <a:gdLst>
                <a:gd name="connsiteX0" fmla="*/ 0 w 58388"/>
                <a:gd name="connsiteY0" fmla="*/ 0 h 40195"/>
                <a:gd name="connsiteX1" fmla="*/ 57435 w 58388"/>
                <a:gd name="connsiteY1" fmla="*/ 13811 h 40195"/>
                <a:gd name="connsiteX2" fmla="*/ 58388 w 58388"/>
                <a:gd name="connsiteY2" fmla="*/ 38577 h 40195"/>
                <a:gd name="connsiteX3" fmla="*/ 56769 w 58388"/>
                <a:gd name="connsiteY3" fmla="*/ 40196 h 40195"/>
                <a:gd name="connsiteX4" fmla="*/ 0 w 58388"/>
                <a:gd name="connsiteY4" fmla="*/ 40196 h 40195"/>
                <a:gd name="connsiteX5" fmla="*/ 0 w 58388"/>
                <a:gd name="connsiteY5" fmla="*/ 0 h 40195"/>
                <a:gd name="connsiteX6" fmla="*/ 0 w 58388"/>
                <a:gd name="connsiteY6" fmla="*/ 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40195">
                  <a:moveTo>
                    <a:pt x="0" y="0"/>
                  </a:moveTo>
                  <a:lnTo>
                    <a:pt x="57435" y="13811"/>
                  </a:lnTo>
                  <a:lnTo>
                    <a:pt x="58388" y="38577"/>
                  </a:lnTo>
                  <a:lnTo>
                    <a:pt x="56769" y="40196"/>
                  </a:lnTo>
                  <a:lnTo>
                    <a:pt x="0" y="40196"/>
                  </a:lnTo>
                  <a:lnTo>
                    <a:pt x="0" y="0"/>
                  </a:lnTo>
                  <a:lnTo>
                    <a:pt x="0" y="0"/>
                  </a:lnTo>
                  <a:close/>
                </a:path>
              </a:pathLst>
            </a:custGeom>
            <a:solidFill>
              <a:srgbClr val="FFFFFF"/>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B6693409-F5AD-93D1-57FA-F3680E640C1F}"/>
              </a:ext>
            </a:extLst>
          </p:cNvPr>
          <p:cNvGrpSpPr/>
          <p:nvPr/>
        </p:nvGrpSpPr>
        <p:grpSpPr>
          <a:xfrm>
            <a:off x="4971651" y="3302380"/>
            <a:ext cx="347376" cy="301275"/>
            <a:chOff x="5896164" y="2792634"/>
            <a:chExt cx="347376" cy="301275"/>
          </a:xfrm>
        </p:grpSpPr>
        <p:sp>
          <p:nvSpPr>
            <p:cNvPr id="51" name="Freeform: Shape 50">
              <a:extLst>
                <a:ext uri="{FF2B5EF4-FFF2-40B4-BE49-F238E27FC236}">
                  <a16:creationId xmlns:a16="http://schemas.microsoft.com/office/drawing/2014/main" id="{B9852EF6-0434-F500-0421-E485183F3824}"/>
                </a:ext>
              </a:extLst>
            </p:cNvPr>
            <p:cNvSpPr/>
            <p:nvPr/>
          </p:nvSpPr>
          <p:spPr>
            <a:xfrm>
              <a:off x="5896164" y="2866929"/>
              <a:ext cx="347376" cy="226980"/>
            </a:xfrm>
            <a:custGeom>
              <a:avLst/>
              <a:gdLst>
                <a:gd name="connsiteX0" fmla="*/ 0 w 347376"/>
                <a:gd name="connsiteY0" fmla="*/ 0 h 226980"/>
                <a:gd name="connsiteX1" fmla="*/ 346996 w 347376"/>
                <a:gd name="connsiteY1" fmla="*/ 0 h 226980"/>
                <a:gd name="connsiteX2" fmla="*/ 347377 w 347376"/>
                <a:gd name="connsiteY2" fmla="*/ 225266 h 226980"/>
                <a:gd name="connsiteX3" fmla="*/ 345567 w 347376"/>
                <a:gd name="connsiteY3" fmla="*/ 226981 h 226980"/>
                <a:gd name="connsiteX4" fmla="*/ 0 w 347376"/>
                <a:gd name="connsiteY4" fmla="*/ 226981 h 226980"/>
                <a:gd name="connsiteX5" fmla="*/ 0 w 347376"/>
                <a:gd name="connsiteY5" fmla="*/ 0 h 226980"/>
                <a:gd name="connsiteX6" fmla="*/ 0 w 347376"/>
                <a:gd name="connsiteY6" fmla="*/ 0 h 2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76" h="226980">
                  <a:moveTo>
                    <a:pt x="0" y="0"/>
                  </a:moveTo>
                  <a:lnTo>
                    <a:pt x="346996" y="0"/>
                  </a:lnTo>
                  <a:lnTo>
                    <a:pt x="347377" y="225266"/>
                  </a:lnTo>
                  <a:lnTo>
                    <a:pt x="345567" y="226981"/>
                  </a:lnTo>
                  <a:lnTo>
                    <a:pt x="0" y="226981"/>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03DEA4-2693-1C94-2956-CC3B82977F0A}"/>
                </a:ext>
              </a:extLst>
            </p:cNvPr>
            <p:cNvSpPr/>
            <p:nvPr/>
          </p:nvSpPr>
          <p:spPr>
            <a:xfrm>
              <a:off x="5899403" y="2792634"/>
              <a:ext cx="339852" cy="66389"/>
            </a:xfrm>
            <a:custGeom>
              <a:avLst/>
              <a:gdLst>
                <a:gd name="connsiteX0" fmla="*/ 52483 w 339852"/>
                <a:gd name="connsiteY0" fmla="*/ 0 h 66389"/>
                <a:gd name="connsiteX1" fmla="*/ 287369 w 339852"/>
                <a:gd name="connsiteY1" fmla="*/ 0 h 66389"/>
                <a:gd name="connsiteX2" fmla="*/ 339852 w 339852"/>
                <a:gd name="connsiteY2" fmla="*/ 65341 h 66389"/>
                <a:gd name="connsiteX3" fmla="*/ 381 w 339852"/>
                <a:gd name="connsiteY3" fmla="*/ 66389 h 66389"/>
                <a:gd name="connsiteX4" fmla="*/ 0 w 339852"/>
                <a:gd name="connsiteY4" fmla="*/ 64675 h 66389"/>
                <a:gd name="connsiteX5" fmla="*/ 52483 w 339852"/>
                <a:gd name="connsiteY5" fmla="*/ 0 h 66389"/>
                <a:gd name="connsiteX6" fmla="*/ 52483 w 339852"/>
                <a:gd name="connsiteY6" fmla="*/ 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 h="66389">
                  <a:moveTo>
                    <a:pt x="52483" y="0"/>
                  </a:moveTo>
                  <a:lnTo>
                    <a:pt x="287369" y="0"/>
                  </a:lnTo>
                  <a:lnTo>
                    <a:pt x="339852" y="65341"/>
                  </a:lnTo>
                  <a:lnTo>
                    <a:pt x="381" y="66389"/>
                  </a:lnTo>
                  <a:lnTo>
                    <a:pt x="0" y="64675"/>
                  </a:lnTo>
                  <a:lnTo>
                    <a:pt x="52483" y="0"/>
                  </a:lnTo>
                  <a:lnTo>
                    <a:pt x="52483" y="0"/>
                  </a:lnTo>
                  <a:close/>
                </a:path>
              </a:pathLst>
            </a:custGeom>
            <a:solidFill>
              <a:srgbClr val="231F20"/>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B1CF566-CE62-05B4-26D3-D6BE0CB0F0CE}"/>
              </a:ext>
            </a:extLst>
          </p:cNvPr>
          <p:cNvGrpSpPr/>
          <p:nvPr/>
        </p:nvGrpSpPr>
        <p:grpSpPr>
          <a:xfrm>
            <a:off x="10030347" y="4488385"/>
            <a:ext cx="190072" cy="320300"/>
            <a:chOff x="2132004" y="5917085"/>
            <a:chExt cx="190072" cy="320300"/>
          </a:xfrm>
        </p:grpSpPr>
        <p:sp>
          <p:nvSpPr>
            <p:cNvPr id="54" name="Freeform: Shape 53">
              <a:extLst>
                <a:ext uri="{FF2B5EF4-FFF2-40B4-BE49-F238E27FC236}">
                  <a16:creationId xmlns:a16="http://schemas.microsoft.com/office/drawing/2014/main" id="{7A2B0796-1848-0C13-7209-985E32D666E6}"/>
                </a:ext>
              </a:extLst>
            </p:cNvPr>
            <p:cNvSpPr/>
            <p:nvPr/>
          </p:nvSpPr>
          <p:spPr>
            <a:xfrm>
              <a:off x="2132004" y="5917085"/>
              <a:ext cx="190072" cy="320300"/>
            </a:xfrm>
            <a:custGeom>
              <a:avLst/>
              <a:gdLst>
                <a:gd name="connsiteX0" fmla="*/ 12359 w 190072"/>
                <a:gd name="connsiteY0" fmla="*/ 511 h 320300"/>
                <a:gd name="connsiteX1" fmla="*/ 176474 w 190072"/>
                <a:gd name="connsiteY1" fmla="*/ 511 h 320300"/>
                <a:gd name="connsiteX2" fmla="*/ 189238 w 190072"/>
                <a:gd name="connsiteY2" fmla="*/ 13846 h 320300"/>
                <a:gd name="connsiteX3" fmla="*/ 189238 w 190072"/>
                <a:gd name="connsiteY3" fmla="*/ 306454 h 320300"/>
                <a:gd name="connsiteX4" fmla="*/ 176474 w 190072"/>
                <a:gd name="connsiteY4" fmla="*/ 319789 h 320300"/>
                <a:gd name="connsiteX5" fmla="*/ 13692 w 190072"/>
                <a:gd name="connsiteY5" fmla="*/ 319789 h 320300"/>
                <a:gd name="connsiteX6" fmla="*/ 929 w 190072"/>
                <a:gd name="connsiteY6" fmla="*/ 307121 h 320300"/>
                <a:gd name="connsiteX7" fmla="*/ 929 w 190072"/>
                <a:gd name="connsiteY7" fmla="*/ 13941 h 320300"/>
                <a:gd name="connsiteX8" fmla="*/ 12359 w 190072"/>
                <a:gd name="connsiteY8" fmla="*/ 607 h 320300"/>
                <a:gd name="connsiteX9" fmla="*/ 12359 w 190072"/>
                <a:gd name="connsiteY9" fmla="*/ 607 h 32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72" h="320300">
                  <a:moveTo>
                    <a:pt x="12359" y="511"/>
                  </a:moveTo>
                  <a:cubicBezTo>
                    <a:pt x="36838" y="1750"/>
                    <a:pt x="168378" y="-1108"/>
                    <a:pt x="176474" y="511"/>
                  </a:cubicBezTo>
                  <a:cubicBezTo>
                    <a:pt x="184475" y="2130"/>
                    <a:pt x="187714" y="6035"/>
                    <a:pt x="189238" y="13846"/>
                  </a:cubicBezTo>
                  <a:cubicBezTo>
                    <a:pt x="191905" y="28229"/>
                    <a:pt x="187142" y="267307"/>
                    <a:pt x="189238" y="306454"/>
                  </a:cubicBezTo>
                  <a:cubicBezTo>
                    <a:pt x="187809" y="313788"/>
                    <a:pt x="184190" y="318741"/>
                    <a:pt x="176474" y="319789"/>
                  </a:cubicBezTo>
                  <a:cubicBezTo>
                    <a:pt x="152852" y="318551"/>
                    <a:pt x="21598" y="321409"/>
                    <a:pt x="13692" y="319789"/>
                  </a:cubicBezTo>
                  <a:cubicBezTo>
                    <a:pt x="6358" y="318265"/>
                    <a:pt x="2453" y="314455"/>
                    <a:pt x="929" y="307121"/>
                  </a:cubicBezTo>
                  <a:cubicBezTo>
                    <a:pt x="-2024" y="292738"/>
                    <a:pt x="3215" y="52232"/>
                    <a:pt x="929" y="13941"/>
                  </a:cubicBezTo>
                  <a:cubicBezTo>
                    <a:pt x="1786" y="7274"/>
                    <a:pt x="5977" y="2511"/>
                    <a:pt x="12359" y="607"/>
                  </a:cubicBezTo>
                  <a:lnTo>
                    <a:pt x="12359" y="607"/>
                  </a:lnTo>
                  <a:close/>
                </a:path>
              </a:pathLst>
            </a:custGeom>
            <a:noFill/>
            <a:ln w="6382" cap="rnd">
              <a:solidFill>
                <a:srgbClr val="1F191B"/>
              </a:solidFill>
              <a:prstDash val="solid"/>
              <a:round/>
            </a:ln>
          </p:spPr>
          <p:txBody>
            <a:bodyPr rtlCol="0" anchor="ctr"/>
            <a:lstStyle/>
            <a:p>
              <a:endParaRPr lang="en-US"/>
            </a:p>
          </p:txBody>
        </p:sp>
        <p:grpSp>
          <p:nvGrpSpPr>
            <p:cNvPr id="55" name="Group 54">
              <a:extLst>
                <a:ext uri="{FF2B5EF4-FFF2-40B4-BE49-F238E27FC236}">
                  <a16:creationId xmlns:a16="http://schemas.microsoft.com/office/drawing/2014/main" id="{1F00B55C-3D20-4D40-0DE8-99E2BAE2281A}"/>
                </a:ext>
              </a:extLst>
            </p:cNvPr>
            <p:cNvGrpSpPr/>
            <p:nvPr/>
          </p:nvGrpSpPr>
          <p:grpSpPr>
            <a:xfrm>
              <a:off x="2142457" y="5930931"/>
              <a:ext cx="169259" cy="292607"/>
              <a:chOff x="2142457" y="5930931"/>
              <a:chExt cx="169259" cy="292607"/>
            </a:xfrm>
          </p:grpSpPr>
          <p:sp>
            <p:nvSpPr>
              <p:cNvPr id="56" name="Freeform: Shape 55">
                <a:extLst>
                  <a:ext uri="{FF2B5EF4-FFF2-40B4-BE49-F238E27FC236}">
                    <a16:creationId xmlns:a16="http://schemas.microsoft.com/office/drawing/2014/main" id="{DF9F63DD-DEC0-4A9C-A653-FF93AAECF65A}"/>
                  </a:ext>
                </a:extLst>
              </p:cNvPr>
              <p:cNvSpPr/>
              <p:nvPr/>
            </p:nvSpPr>
            <p:spPr>
              <a:xfrm>
                <a:off x="2142457" y="5941789"/>
                <a:ext cx="169259" cy="270891"/>
              </a:xfrm>
              <a:custGeom>
                <a:avLst/>
                <a:gdLst>
                  <a:gd name="connsiteX0" fmla="*/ 381 w 169259"/>
                  <a:gd name="connsiteY0" fmla="*/ 0 h 270891"/>
                  <a:gd name="connsiteX1" fmla="*/ 169259 w 169259"/>
                  <a:gd name="connsiteY1" fmla="*/ 286 h 270891"/>
                  <a:gd name="connsiteX2" fmla="*/ 168307 w 169259"/>
                  <a:gd name="connsiteY2" fmla="*/ 270891 h 270891"/>
                  <a:gd name="connsiteX3" fmla="*/ 0 w 169259"/>
                  <a:gd name="connsiteY3" fmla="*/ 269939 h 270891"/>
                  <a:gd name="connsiteX4" fmla="*/ 381 w 169259"/>
                  <a:gd name="connsiteY4" fmla="*/ 0 h 270891"/>
                  <a:gd name="connsiteX5" fmla="*/ 381 w 169259"/>
                  <a:gd name="connsiteY5" fmla="*/ 0 h 2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59" h="270891">
                    <a:moveTo>
                      <a:pt x="381" y="0"/>
                    </a:moveTo>
                    <a:lnTo>
                      <a:pt x="169259" y="286"/>
                    </a:lnTo>
                    <a:lnTo>
                      <a:pt x="168307" y="270891"/>
                    </a:lnTo>
                    <a:lnTo>
                      <a:pt x="0" y="269939"/>
                    </a:lnTo>
                    <a:lnTo>
                      <a:pt x="381" y="0"/>
                    </a:lnTo>
                    <a:lnTo>
                      <a:pt x="381" y="0"/>
                    </a:lnTo>
                    <a:close/>
                  </a:path>
                </a:pathLst>
              </a:custGeom>
              <a:solidFill>
                <a:srgbClr val="231F2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8C30E78-B38E-03C0-208E-322EFE461BB4}"/>
                  </a:ext>
                </a:extLst>
              </p:cNvPr>
              <p:cNvSpPr/>
              <p:nvPr/>
            </p:nvSpPr>
            <p:spPr>
              <a:xfrm>
                <a:off x="2206084" y="5930931"/>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919"/>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7320A191-B049-C3E6-2F15-15C0EA464119}"/>
                  </a:ext>
                </a:extLst>
              </p:cNvPr>
              <p:cNvSpPr/>
              <p:nvPr/>
            </p:nvSpPr>
            <p:spPr>
              <a:xfrm>
                <a:off x="2206084" y="6222872"/>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819"/>
                </a:solidFill>
                <a:prstDash val="solid"/>
                <a:round/>
              </a:ln>
            </p:spPr>
            <p:txBody>
              <a:bodyPr rtlCol="0" anchor="ctr"/>
              <a:lstStyle/>
              <a:p>
                <a:endParaRPr lang="en-US"/>
              </a:p>
            </p:txBody>
          </p:sp>
        </p:grpSp>
      </p:grpSp>
      <p:grpSp>
        <p:nvGrpSpPr>
          <p:cNvPr id="59" name="Group 58">
            <a:extLst>
              <a:ext uri="{FF2B5EF4-FFF2-40B4-BE49-F238E27FC236}">
                <a16:creationId xmlns:a16="http://schemas.microsoft.com/office/drawing/2014/main" id="{80227E91-76B7-DC5E-468D-3A92EA2D4088}"/>
              </a:ext>
            </a:extLst>
          </p:cNvPr>
          <p:cNvGrpSpPr/>
          <p:nvPr/>
        </p:nvGrpSpPr>
        <p:grpSpPr>
          <a:xfrm>
            <a:off x="10329312" y="4734450"/>
            <a:ext cx="373379" cy="297085"/>
            <a:chOff x="2430969" y="6163150"/>
            <a:chExt cx="373379" cy="297085"/>
          </a:xfrm>
        </p:grpSpPr>
        <p:sp>
          <p:nvSpPr>
            <p:cNvPr id="60" name="Freeform: Shape 59">
              <a:extLst>
                <a:ext uri="{FF2B5EF4-FFF2-40B4-BE49-F238E27FC236}">
                  <a16:creationId xmlns:a16="http://schemas.microsoft.com/office/drawing/2014/main" id="{E8E1B396-331C-8515-3589-A9DE60669148}"/>
                </a:ext>
              </a:extLst>
            </p:cNvPr>
            <p:cNvSpPr/>
            <p:nvPr/>
          </p:nvSpPr>
          <p:spPr>
            <a:xfrm>
              <a:off x="2442209" y="6176390"/>
              <a:ext cx="351281" cy="198882"/>
            </a:xfrm>
            <a:custGeom>
              <a:avLst/>
              <a:gdLst>
                <a:gd name="connsiteX0" fmla="*/ 0 w 351281"/>
                <a:gd name="connsiteY0" fmla="*/ 0 h 198882"/>
                <a:gd name="connsiteX1" fmla="*/ 350425 w 351281"/>
                <a:gd name="connsiteY1" fmla="*/ 0 h 198882"/>
                <a:gd name="connsiteX2" fmla="*/ 351282 w 351281"/>
                <a:gd name="connsiteY2" fmla="*/ 197453 h 198882"/>
                <a:gd name="connsiteX3" fmla="*/ 349758 w 351281"/>
                <a:gd name="connsiteY3" fmla="*/ 198882 h 198882"/>
                <a:gd name="connsiteX4" fmla="*/ 0 w 351281"/>
                <a:gd name="connsiteY4" fmla="*/ 198311 h 198882"/>
                <a:gd name="connsiteX5" fmla="*/ 0 w 351281"/>
                <a:gd name="connsiteY5" fmla="*/ 0 h 198882"/>
                <a:gd name="connsiteX6" fmla="*/ 0 w 351281"/>
                <a:gd name="connsiteY6" fmla="*/ 0 h 1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1" h="198882">
                  <a:moveTo>
                    <a:pt x="0" y="0"/>
                  </a:moveTo>
                  <a:lnTo>
                    <a:pt x="350425" y="0"/>
                  </a:lnTo>
                  <a:lnTo>
                    <a:pt x="351282" y="197453"/>
                  </a:lnTo>
                  <a:lnTo>
                    <a:pt x="349758" y="198882"/>
                  </a:lnTo>
                  <a:lnTo>
                    <a:pt x="0" y="198311"/>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B0108F6-2990-3838-3D25-2F78D9FEC7C7}"/>
                </a:ext>
              </a:extLst>
            </p:cNvPr>
            <p:cNvSpPr/>
            <p:nvPr/>
          </p:nvSpPr>
          <p:spPr>
            <a:xfrm>
              <a:off x="2575083" y="6403752"/>
              <a:ext cx="85084" cy="34385"/>
            </a:xfrm>
            <a:custGeom>
              <a:avLst/>
              <a:gdLst>
                <a:gd name="connsiteX0" fmla="*/ 78010 w 85084"/>
                <a:gd name="connsiteY0" fmla="*/ 0 h 34385"/>
                <a:gd name="connsiteX1" fmla="*/ 80105 w 85084"/>
                <a:gd name="connsiteY1" fmla="*/ 858 h 34385"/>
                <a:gd name="connsiteX2" fmla="*/ 84582 w 85084"/>
                <a:gd name="connsiteY2" fmla="*/ 34385 h 34385"/>
                <a:gd name="connsiteX3" fmla="*/ 0 w 85084"/>
                <a:gd name="connsiteY3" fmla="*/ 34100 h 34385"/>
                <a:gd name="connsiteX4" fmla="*/ 5620 w 85084"/>
                <a:gd name="connsiteY4" fmla="*/ 571 h 34385"/>
                <a:gd name="connsiteX5" fmla="*/ 78105 w 85084"/>
                <a:gd name="connsiteY5" fmla="*/ 0 h 34385"/>
                <a:gd name="connsiteX6" fmla="*/ 78105 w 85084"/>
                <a:gd name="connsiteY6" fmla="*/ 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84" h="34385">
                  <a:moveTo>
                    <a:pt x="78010" y="0"/>
                  </a:moveTo>
                  <a:lnTo>
                    <a:pt x="80105" y="858"/>
                  </a:lnTo>
                  <a:cubicBezTo>
                    <a:pt x="80105" y="5143"/>
                    <a:pt x="86963" y="33338"/>
                    <a:pt x="84582" y="34385"/>
                  </a:cubicBezTo>
                  <a:lnTo>
                    <a:pt x="0" y="34100"/>
                  </a:lnTo>
                  <a:lnTo>
                    <a:pt x="5620" y="571"/>
                  </a:lnTo>
                  <a:lnTo>
                    <a:pt x="78105" y="0"/>
                  </a:lnTo>
                  <a:lnTo>
                    <a:pt x="78105" y="0"/>
                  </a:lnTo>
                  <a:close/>
                </a:path>
              </a:pathLst>
            </a:custGeom>
            <a:solidFill>
              <a:srgbClr val="231F2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6E5CF9-C093-588B-E22F-AA15CD3331C4}"/>
                </a:ext>
              </a:extLst>
            </p:cNvPr>
            <p:cNvSpPr/>
            <p:nvPr/>
          </p:nvSpPr>
          <p:spPr>
            <a:xfrm>
              <a:off x="2430969" y="6163150"/>
              <a:ext cx="373379" cy="226123"/>
            </a:xfrm>
            <a:custGeom>
              <a:avLst/>
              <a:gdLst>
                <a:gd name="connsiteX0" fmla="*/ 0 w 373379"/>
                <a:gd name="connsiteY0" fmla="*/ 226123 h 226123"/>
                <a:gd name="connsiteX1" fmla="*/ 762 w 373379"/>
                <a:gd name="connsiteY1" fmla="*/ 0 h 226123"/>
                <a:gd name="connsiteX2" fmla="*/ 373380 w 373379"/>
                <a:gd name="connsiteY2" fmla="*/ 571 h 226123"/>
                <a:gd name="connsiteX3" fmla="*/ 372713 w 373379"/>
                <a:gd name="connsiteY3" fmla="*/ 226029 h 226123"/>
                <a:gd name="connsiteX4" fmla="*/ 0 w 373379"/>
                <a:gd name="connsiteY4" fmla="*/ 226123 h 226123"/>
                <a:gd name="connsiteX5" fmla="*/ 0 w 373379"/>
                <a:gd name="connsiteY5" fmla="*/ 226123 h 2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 h="226123">
                  <a:moveTo>
                    <a:pt x="0" y="226123"/>
                  </a:moveTo>
                  <a:lnTo>
                    <a:pt x="762" y="0"/>
                  </a:lnTo>
                  <a:lnTo>
                    <a:pt x="373380" y="571"/>
                  </a:lnTo>
                  <a:lnTo>
                    <a:pt x="372713" y="226029"/>
                  </a:lnTo>
                  <a:lnTo>
                    <a:pt x="0" y="226123"/>
                  </a:lnTo>
                  <a:lnTo>
                    <a:pt x="0" y="226123"/>
                  </a:lnTo>
                  <a:close/>
                </a:path>
              </a:pathLst>
            </a:custGeom>
            <a:noFill/>
            <a:ln w="10097"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E518256C-BE9D-0F50-3111-3E6C5A75817C}"/>
                </a:ext>
              </a:extLst>
            </p:cNvPr>
            <p:cNvSpPr/>
            <p:nvPr/>
          </p:nvSpPr>
          <p:spPr>
            <a:xfrm>
              <a:off x="2540507" y="6450710"/>
              <a:ext cx="154400" cy="9525"/>
            </a:xfrm>
            <a:custGeom>
              <a:avLst/>
              <a:gdLst>
                <a:gd name="connsiteX0" fmla="*/ 0 w 154400"/>
                <a:gd name="connsiteY0" fmla="*/ 0 h 9525"/>
                <a:gd name="connsiteX1" fmla="*/ 154400 w 154400"/>
                <a:gd name="connsiteY1" fmla="*/ 0 h 9525"/>
              </a:gdLst>
              <a:ahLst/>
              <a:cxnLst>
                <a:cxn ang="0">
                  <a:pos x="connsiteX0" y="connsiteY0"/>
                </a:cxn>
                <a:cxn ang="0">
                  <a:pos x="connsiteX1" y="connsiteY1"/>
                </a:cxn>
              </a:cxnLst>
              <a:rect l="l" t="t" r="r" b="b"/>
              <a:pathLst>
                <a:path w="154400" h="9525">
                  <a:moveTo>
                    <a:pt x="0" y="0"/>
                  </a:moveTo>
                  <a:lnTo>
                    <a:pt x="154400" y="0"/>
                  </a:lnTo>
                </a:path>
              </a:pathLst>
            </a:custGeom>
            <a:ln w="12478" cap="rnd">
              <a:solidFill>
                <a:srgbClr val="000000"/>
              </a:solidFill>
              <a:prstDash val="solid"/>
              <a:round/>
            </a:ln>
          </p:spPr>
          <p:txBody>
            <a:bodyPr rtlCol="0" anchor="ctr"/>
            <a:lstStyle/>
            <a:p>
              <a:endParaRPr lang="en-US"/>
            </a:p>
          </p:txBody>
        </p:sp>
      </p:grpSp>
      <p:sp>
        <p:nvSpPr>
          <p:cNvPr id="64" name="Freeform: Shape 63">
            <a:extLst>
              <a:ext uri="{FF2B5EF4-FFF2-40B4-BE49-F238E27FC236}">
                <a16:creationId xmlns:a16="http://schemas.microsoft.com/office/drawing/2014/main" id="{987EF58A-AF9C-5757-3D91-42F403E7AFD3}"/>
              </a:ext>
            </a:extLst>
          </p:cNvPr>
          <p:cNvSpPr/>
          <p:nvPr/>
        </p:nvSpPr>
        <p:spPr>
          <a:xfrm>
            <a:off x="10808577" y="4489571"/>
            <a:ext cx="303028" cy="260880"/>
          </a:xfrm>
          <a:custGeom>
            <a:avLst/>
            <a:gdLst>
              <a:gd name="connsiteX0" fmla="*/ 8701 w 303028"/>
              <a:gd name="connsiteY0" fmla="*/ 753 h 260880"/>
              <a:gd name="connsiteX1" fmla="*/ 294165 w 303028"/>
              <a:gd name="connsiteY1" fmla="*/ 753 h 260880"/>
              <a:gd name="connsiteX2" fmla="*/ 302357 w 303028"/>
              <a:gd name="connsiteY2" fmla="*/ 7802 h 260880"/>
              <a:gd name="connsiteX3" fmla="*/ 302357 w 303028"/>
              <a:gd name="connsiteY3" fmla="*/ 197540 h 260880"/>
              <a:gd name="connsiteX4" fmla="*/ 294737 w 303028"/>
              <a:gd name="connsiteY4" fmla="*/ 205160 h 260880"/>
              <a:gd name="connsiteX5" fmla="*/ 125287 w 303028"/>
              <a:gd name="connsiteY5" fmla="*/ 205160 h 260880"/>
              <a:gd name="connsiteX6" fmla="*/ 40229 w 303028"/>
              <a:gd name="connsiteY6" fmla="*/ 260881 h 260880"/>
              <a:gd name="connsiteX7" fmla="*/ 55183 w 303028"/>
              <a:gd name="connsiteY7" fmla="*/ 206017 h 260880"/>
              <a:gd name="connsiteX8" fmla="*/ 605 w 303028"/>
              <a:gd name="connsiteY8" fmla="*/ 196968 h 260880"/>
              <a:gd name="connsiteX9" fmla="*/ 605 w 303028"/>
              <a:gd name="connsiteY9" fmla="*/ 8945 h 260880"/>
              <a:gd name="connsiteX10" fmla="*/ 8796 w 303028"/>
              <a:gd name="connsiteY10" fmla="*/ 753 h 260880"/>
              <a:gd name="connsiteX11" fmla="*/ 8796 w 303028"/>
              <a:gd name="connsiteY11" fmla="*/ 753 h 2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028" h="260880">
                <a:moveTo>
                  <a:pt x="8701" y="753"/>
                </a:moveTo>
                <a:cubicBezTo>
                  <a:pt x="22798" y="-1628"/>
                  <a:pt x="255589" y="2563"/>
                  <a:pt x="294165" y="753"/>
                </a:cubicBezTo>
                <a:cubicBezTo>
                  <a:pt x="298261" y="2182"/>
                  <a:pt x="300166" y="3992"/>
                  <a:pt x="302357" y="7802"/>
                </a:cubicBezTo>
                <a:cubicBezTo>
                  <a:pt x="300833" y="33138"/>
                  <a:pt x="304452" y="188300"/>
                  <a:pt x="302357" y="197540"/>
                </a:cubicBezTo>
                <a:cubicBezTo>
                  <a:pt x="301976" y="199540"/>
                  <a:pt x="296832" y="204684"/>
                  <a:pt x="294737" y="205160"/>
                </a:cubicBezTo>
                <a:cubicBezTo>
                  <a:pt x="286450" y="206970"/>
                  <a:pt x="148242" y="203731"/>
                  <a:pt x="125287" y="205160"/>
                </a:cubicBezTo>
                <a:lnTo>
                  <a:pt x="40229" y="260881"/>
                </a:lnTo>
                <a:lnTo>
                  <a:pt x="55183" y="206017"/>
                </a:lnTo>
                <a:cubicBezTo>
                  <a:pt x="37657" y="201731"/>
                  <a:pt x="2510" y="212018"/>
                  <a:pt x="605" y="196968"/>
                </a:cubicBezTo>
                <a:cubicBezTo>
                  <a:pt x="2034" y="168489"/>
                  <a:pt x="-1300" y="20185"/>
                  <a:pt x="605" y="8945"/>
                </a:cubicBezTo>
                <a:cubicBezTo>
                  <a:pt x="1272" y="4849"/>
                  <a:pt x="4701" y="1515"/>
                  <a:pt x="8796" y="753"/>
                </a:cubicBezTo>
                <a:lnTo>
                  <a:pt x="8796" y="753"/>
                </a:lnTo>
                <a:close/>
              </a:path>
            </a:pathLst>
          </a:custGeom>
          <a:solidFill>
            <a:srgbClr val="231F2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2A4432D-6577-668A-9833-9D744ABABE0B}"/>
              </a:ext>
            </a:extLst>
          </p:cNvPr>
          <p:cNvSpPr/>
          <p:nvPr/>
        </p:nvSpPr>
        <p:spPr>
          <a:xfrm>
            <a:off x="11083407" y="4737022"/>
            <a:ext cx="225647" cy="283464"/>
          </a:xfrm>
          <a:custGeom>
            <a:avLst/>
            <a:gdLst>
              <a:gd name="connsiteX0" fmla="*/ 0 w 225647"/>
              <a:gd name="connsiteY0" fmla="*/ 0 h 283464"/>
              <a:gd name="connsiteX1" fmla="*/ 0 w 225647"/>
              <a:gd name="connsiteY1" fmla="*/ 283464 h 283464"/>
              <a:gd name="connsiteX2" fmla="*/ 225647 w 225647"/>
              <a:gd name="connsiteY2" fmla="*/ 283464 h 283464"/>
              <a:gd name="connsiteX3" fmla="*/ 225647 w 225647"/>
              <a:gd name="connsiteY3" fmla="*/ 0 h 283464"/>
              <a:gd name="connsiteX4" fmla="*/ 0 w 225647"/>
              <a:gd name="connsiteY4" fmla="*/ 0 h 283464"/>
              <a:gd name="connsiteX5" fmla="*/ 36004 w 225647"/>
              <a:gd name="connsiteY5" fmla="*/ 52101 h 283464"/>
              <a:gd name="connsiteX6" fmla="*/ 182023 w 225647"/>
              <a:gd name="connsiteY6" fmla="*/ 52101 h 283464"/>
              <a:gd name="connsiteX7" fmla="*/ 36004 w 225647"/>
              <a:gd name="connsiteY7" fmla="*/ 157353 h 283464"/>
              <a:gd name="connsiteX8" fmla="*/ 182023 w 225647"/>
              <a:gd name="connsiteY8" fmla="*/ 157353 h 283464"/>
              <a:gd name="connsiteX9" fmla="*/ 36004 w 225647"/>
              <a:gd name="connsiteY9" fmla="*/ 85344 h 283464"/>
              <a:gd name="connsiteX10" fmla="*/ 182023 w 225647"/>
              <a:gd name="connsiteY10" fmla="*/ 85344 h 283464"/>
              <a:gd name="connsiteX11" fmla="*/ 36004 w 225647"/>
              <a:gd name="connsiteY11" fmla="*/ 190595 h 283464"/>
              <a:gd name="connsiteX12" fmla="*/ 182023 w 225647"/>
              <a:gd name="connsiteY12" fmla="*/ 190595 h 283464"/>
              <a:gd name="connsiteX13" fmla="*/ 36004 w 225647"/>
              <a:gd name="connsiteY13" fmla="*/ 118586 h 283464"/>
              <a:gd name="connsiteX14" fmla="*/ 182023 w 225647"/>
              <a:gd name="connsiteY14" fmla="*/ 118586 h 283464"/>
              <a:gd name="connsiteX15" fmla="*/ 36004 w 225647"/>
              <a:gd name="connsiteY15" fmla="*/ 223838 h 283464"/>
              <a:gd name="connsiteX16" fmla="*/ 182023 w 225647"/>
              <a:gd name="connsiteY16" fmla="*/ 223838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647" h="283464">
                <a:moveTo>
                  <a:pt x="0" y="0"/>
                </a:moveTo>
                <a:lnTo>
                  <a:pt x="0" y="283464"/>
                </a:lnTo>
                <a:lnTo>
                  <a:pt x="225647" y="283464"/>
                </a:lnTo>
                <a:lnTo>
                  <a:pt x="225647" y="0"/>
                </a:lnTo>
                <a:lnTo>
                  <a:pt x="0" y="0"/>
                </a:lnTo>
                <a:close/>
                <a:moveTo>
                  <a:pt x="36004" y="52101"/>
                </a:moveTo>
                <a:lnTo>
                  <a:pt x="182023" y="52101"/>
                </a:lnTo>
                <a:moveTo>
                  <a:pt x="36004" y="157353"/>
                </a:moveTo>
                <a:lnTo>
                  <a:pt x="182023" y="157353"/>
                </a:lnTo>
                <a:moveTo>
                  <a:pt x="36004" y="85344"/>
                </a:moveTo>
                <a:lnTo>
                  <a:pt x="182023" y="85344"/>
                </a:lnTo>
                <a:moveTo>
                  <a:pt x="36004" y="190595"/>
                </a:moveTo>
                <a:lnTo>
                  <a:pt x="182023" y="190595"/>
                </a:lnTo>
                <a:moveTo>
                  <a:pt x="36004" y="118586"/>
                </a:moveTo>
                <a:lnTo>
                  <a:pt x="182023" y="118586"/>
                </a:lnTo>
                <a:moveTo>
                  <a:pt x="36004" y="223838"/>
                </a:moveTo>
                <a:lnTo>
                  <a:pt x="182023" y="223838"/>
                </a:lnTo>
              </a:path>
            </a:pathLst>
          </a:custGeom>
          <a:noFill/>
          <a:ln w="15431" cap="flat">
            <a:solidFill>
              <a:srgbClr val="231F2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4DA8B1-3F11-6895-7D74-9135C6516515}"/>
              </a:ext>
            </a:extLst>
          </p:cNvPr>
          <p:cNvSpPr/>
          <p:nvPr/>
        </p:nvSpPr>
        <p:spPr>
          <a:xfrm>
            <a:off x="10345116" y="2106930"/>
            <a:ext cx="386173" cy="384785"/>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5758B9BA-FE40-4143-8F93-836B76DD4A6E}"/>
              </a:ext>
            </a:extLst>
          </p:cNvPr>
          <p:cNvGrpSpPr/>
          <p:nvPr/>
        </p:nvGrpSpPr>
        <p:grpSpPr>
          <a:xfrm>
            <a:off x="3071967" y="5646422"/>
            <a:ext cx="550259" cy="456057"/>
            <a:chOff x="4151280" y="4904993"/>
            <a:chExt cx="550259" cy="456057"/>
          </a:xfrm>
        </p:grpSpPr>
        <p:grpSp>
          <p:nvGrpSpPr>
            <p:cNvPr id="68" name="Group 67">
              <a:extLst>
                <a:ext uri="{FF2B5EF4-FFF2-40B4-BE49-F238E27FC236}">
                  <a16:creationId xmlns:a16="http://schemas.microsoft.com/office/drawing/2014/main" id="{5065BF20-8233-5AA4-3E4F-256E76898B69}"/>
                </a:ext>
              </a:extLst>
            </p:cNvPr>
            <p:cNvGrpSpPr/>
            <p:nvPr/>
          </p:nvGrpSpPr>
          <p:grpSpPr>
            <a:xfrm>
              <a:off x="4151280" y="4904993"/>
              <a:ext cx="550259" cy="456057"/>
              <a:chOff x="4151280" y="4904993"/>
              <a:chExt cx="550259" cy="456057"/>
            </a:xfrm>
          </p:grpSpPr>
          <p:grpSp>
            <p:nvGrpSpPr>
              <p:cNvPr id="70" name="Group 69">
                <a:extLst>
                  <a:ext uri="{FF2B5EF4-FFF2-40B4-BE49-F238E27FC236}">
                    <a16:creationId xmlns:a16="http://schemas.microsoft.com/office/drawing/2014/main" id="{C9EABBC3-8CF5-AA81-8A65-D32DABED41F4}"/>
                  </a:ext>
                </a:extLst>
              </p:cNvPr>
              <p:cNvGrpSpPr/>
              <p:nvPr/>
            </p:nvGrpSpPr>
            <p:grpSpPr>
              <a:xfrm>
                <a:off x="4151280" y="4904993"/>
                <a:ext cx="550259" cy="456057"/>
                <a:chOff x="4151280" y="4904993"/>
                <a:chExt cx="550259" cy="456057"/>
              </a:xfrm>
            </p:grpSpPr>
            <p:grpSp>
              <p:nvGrpSpPr>
                <p:cNvPr id="72" name="Group 71">
                  <a:extLst>
                    <a:ext uri="{FF2B5EF4-FFF2-40B4-BE49-F238E27FC236}">
                      <a16:creationId xmlns:a16="http://schemas.microsoft.com/office/drawing/2014/main" id="{356B5871-CDDC-5AE3-DEC6-BBCE52185DE0}"/>
                    </a:ext>
                  </a:extLst>
                </p:cNvPr>
                <p:cNvGrpSpPr/>
                <p:nvPr/>
              </p:nvGrpSpPr>
              <p:grpSpPr>
                <a:xfrm>
                  <a:off x="4151280" y="4904993"/>
                  <a:ext cx="550259" cy="456057"/>
                  <a:chOff x="4151280" y="4904993"/>
                  <a:chExt cx="550259" cy="456057"/>
                </a:xfrm>
              </p:grpSpPr>
              <p:sp>
                <p:nvSpPr>
                  <p:cNvPr id="76" name="Freeform: Shape 75">
                    <a:extLst>
                      <a:ext uri="{FF2B5EF4-FFF2-40B4-BE49-F238E27FC236}">
                        <a16:creationId xmlns:a16="http://schemas.microsoft.com/office/drawing/2014/main" id="{47C80F64-C0F1-163F-B737-787CD2624EDD}"/>
                      </a:ext>
                    </a:extLst>
                  </p:cNvPr>
                  <p:cNvSpPr/>
                  <p:nvPr/>
                </p:nvSpPr>
                <p:spPr>
                  <a:xfrm>
                    <a:off x="4151280" y="4904993"/>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63005C-07E3-6F4C-55DD-66D2C5F69E77}"/>
                      </a:ext>
                    </a:extLst>
                  </p:cNvPr>
                  <p:cNvSpPr/>
                  <p:nvPr/>
                </p:nvSpPr>
                <p:spPr>
                  <a:xfrm>
                    <a:off x="4224146"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9ED3C02-97DF-86DF-8D7F-8F7D804E0F6E}"/>
                      </a:ext>
                    </a:extLst>
                  </p:cNvPr>
                  <p:cNvSpPr/>
                  <p:nvPr/>
                </p:nvSpPr>
                <p:spPr>
                  <a:xfrm>
                    <a:off x="4328349"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1348952-1919-53D9-6A2C-D42C74347A66}"/>
                      </a:ext>
                    </a:extLst>
                  </p:cNvPr>
                  <p:cNvSpPr/>
                  <p:nvPr/>
                </p:nvSpPr>
                <p:spPr>
                  <a:xfrm>
                    <a:off x="4435315"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A353EC0-BE47-6A21-6EB1-13FF47C82F43}"/>
                      </a:ext>
                    </a:extLst>
                  </p:cNvPr>
                  <p:cNvSpPr/>
                  <p:nvPr/>
                </p:nvSpPr>
                <p:spPr>
                  <a:xfrm>
                    <a:off x="4224146"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603B09B-6B36-EA6C-DBD2-380545B8F712}"/>
                      </a:ext>
                    </a:extLst>
                  </p:cNvPr>
                  <p:cNvSpPr/>
                  <p:nvPr/>
                </p:nvSpPr>
                <p:spPr>
                  <a:xfrm>
                    <a:off x="4435315"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D8DEC13-4B81-6395-F05C-3E6D4F14B0BC}"/>
                      </a:ext>
                    </a:extLst>
                  </p:cNvPr>
                  <p:cNvSpPr/>
                  <p:nvPr/>
                </p:nvSpPr>
                <p:spPr>
                  <a:xfrm>
                    <a:off x="4539709" y="5104446"/>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ECA584-448A-060A-4BAB-BEDCE0BAAB35}"/>
                      </a:ext>
                    </a:extLst>
                  </p:cNvPr>
                  <p:cNvSpPr/>
                  <p:nvPr/>
                </p:nvSpPr>
                <p:spPr>
                  <a:xfrm>
                    <a:off x="4539709" y="5209031"/>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E20656DF-ECCB-3B66-C1F3-96B643981D99}"/>
                    </a:ext>
                  </a:extLst>
                </p:cNvPr>
                <p:cNvSpPr/>
                <p:nvPr/>
              </p:nvSpPr>
              <p:spPr>
                <a:xfrm>
                  <a:off x="4539709" y="5001672"/>
                  <a:ext cx="78962" cy="57054"/>
                </a:xfrm>
                <a:custGeom>
                  <a:avLst/>
                  <a:gdLst>
                    <a:gd name="connsiteX0" fmla="*/ 0 w 78962"/>
                    <a:gd name="connsiteY0" fmla="*/ 0 h 57054"/>
                    <a:gd name="connsiteX1" fmla="*/ 0 w 78962"/>
                    <a:gd name="connsiteY1" fmla="*/ 57055 h 57054"/>
                    <a:gd name="connsiteX2" fmla="*/ 78962 w 78962"/>
                    <a:gd name="connsiteY2" fmla="*/ 57055 h 57054"/>
                    <a:gd name="connsiteX3" fmla="*/ 78962 w 78962"/>
                    <a:gd name="connsiteY3" fmla="*/ 0 h 57054"/>
                    <a:gd name="connsiteX4" fmla="*/ 0 w 78962"/>
                    <a:gd name="connsiteY4" fmla="*/ 0 h 57054"/>
                    <a:gd name="connsiteX5" fmla="*/ 0 w 78962"/>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054">
                      <a:moveTo>
                        <a:pt x="0" y="0"/>
                      </a:moveTo>
                      <a:lnTo>
                        <a:pt x="0" y="57055"/>
                      </a:lnTo>
                      <a:lnTo>
                        <a:pt x="78962" y="57055"/>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3BB7427-E8BE-E422-A71A-E21BFD4FE1DC}"/>
                    </a:ext>
                  </a:extLst>
                </p:cNvPr>
                <p:cNvSpPr/>
                <p:nvPr/>
              </p:nvSpPr>
              <p:spPr>
                <a:xfrm>
                  <a:off x="4328349"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C413829-ADE8-569F-53A9-D57E640E5817}"/>
                    </a:ext>
                  </a:extLst>
                </p:cNvPr>
                <p:cNvSpPr/>
                <p:nvPr/>
              </p:nvSpPr>
              <p:spPr>
                <a:xfrm>
                  <a:off x="4328349"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782061EB-3B05-3D80-28AC-A743A96ABD04}"/>
                  </a:ext>
                </a:extLst>
              </p:cNvPr>
              <p:cNvSpPr/>
              <p:nvPr/>
            </p:nvSpPr>
            <p:spPr>
              <a:xfrm>
                <a:off x="4224146"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F7A3A5D-A1E9-DAC5-9B7D-4A3438A9A457}"/>
                </a:ext>
              </a:extLst>
            </p:cNvPr>
            <p:cNvSpPr/>
            <p:nvPr/>
          </p:nvSpPr>
          <p:spPr>
            <a:xfrm>
              <a:off x="4435315"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FFD881B-3EC5-E9E6-667A-EC1819D1B924}"/>
              </a:ext>
            </a:extLst>
          </p:cNvPr>
          <p:cNvGrpSpPr/>
          <p:nvPr/>
        </p:nvGrpSpPr>
        <p:grpSpPr>
          <a:xfrm>
            <a:off x="5089842" y="1982629"/>
            <a:ext cx="550259" cy="456057"/>
            <a:chOff x="6158483" y="1584864"/>
            <a:chExt cx="550259" cy="456057"/>
          </a:xfrm>
        </p:grpSpPr>
        <p:sp>
          <p:nvSpPr>
            <p:cNvPr id="85" name="Freeform: Shape 84">
              <a:extLst>
                <a:ext uri="{FF2B5EF4-FFF2-40B4-BE49-F238E27FC236}">
                  <a16:creationId xmlns:a16="http://schemas.microsoft.com/office/drawing/2014/main" id="{557EA530-524B-0F32-679B-0BF2E19BCD21}"/>
                </a:ext>
              </a:extLst>
            </p:cNvPr>
            <p:cNvSpPr/>
            <p:nvPr/>
          </p:nvSpPr>
          <p:spPr>
            <a:xfrm>
              <a:off x="6158483" y="1584864"/>
              <a:ext cx="550259" cy="456057"/>
            </a:xfrm>
            <a:custGeom>
              <a:avLst/>
              <a:gdLst>
                <a:gd name="connsiteX0" fmla="*/ 275082 w 550259"/>
                <a:gd name="connsiteY0" fmla="*/ 456057 h 456057"/>
                <a:gd name="connsiteX1" fmla="*/ 0 w 550259"/>
                <a:gd name="connsiteY1" fmla="*/ 0 h 456057"/>
                <a:gd name="connsiteX2" fmla="*/ 550259 w 550259"/>
                <a:gd name="connsiteY2" fmla="*/ 0 h 456057"/>
                <a:gd name="connsiteX3" fmla="*/ 275082 w 550259"/>
                <a:gd name="connsiteY3" fmla="*/ 456057 h 456057"/>
                <a:gd name="connsiteX4" fmla="*/ 275082 w 550259"/>
                <a:gd name="connsiteY4" fmla="*/ 456057 h 45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057">
                  <a:moveTo>
                    <a:pt x="275082" y="456057"/>
                  </a:moveTo>
                  <a:lnTo>
                    <a:pt x="0" y="0"/>
                  </a:lnTo>
                  <a:lnTo>
                    <a:pt x="550259" y="0"/>
                  </a:lnTo>
                  <a:lnTo>
                    <a:pt x="275082" y="456057"/>
                  </a:lnTo>
                  <a:lnTo>
                    <a:pt x="275082" y="456057"/>
                  </a:lnTo>
                  <a:close/>
                </a:path>
              </a:pathLst>
            </a:custGeom>
            <a:solidFill>
              <a:srgbClr val="D1D3D4"/>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EA35676-3C49-D7EE-56DC-11B65367F3D8}"/>
                </a:ext>
              </a:extLst>
            </p:cNvPr>
            <p:cNvSpPr/>
            <p:nvPr/>
          </p:nvSpPr>
          <p:spPr>
            <a:xfrm>
              <a:off x="6396513" y="1709165"/>
              <a:ext cx="71818" cy="106394"/>
            </a:xfrm>
            <a:custGeom>
              <a:avLst/>
              <a:gdLst>
                <a:gd name="connsiteX0" fmla="*/ 55245 w 71818"/>
                <a:gd name="connsiteY0" fmla="*/ 4286 h 106394"/>
                <a:gd name="connsiteX1" fmla="*/ 36671 w 71818"/>
                <a:gd name="connsiteY1" fmla="*/ 0 h 106394"/>
                <a:gd name="connsiteX2" fmla="*/ 12954 w 71818"/>
                <a:gd name="connsiteY2" fmla="*/ 8477 h 106394"/>
                <a:gd name="connsiteX3" fmla="*/ 3715 w 71818"/>
                <a:gd name="connsiteY3" fmla="*/ 28956 h 106394"/>
                <a:gd name="connsiteX4" fmla="*/ 28289 w 71818"/>
                <a:gd name="connsiteY4" fmla="*/ 59912 h 106394"/>
                <a:gd name="connsiteX5" fmla="*/ 36862 w 71818"/>
                <a:gd name="connsiteY5" fmla="*/ 64198 h 106394"/>
                <a:gd name="connsiteX6" fmla="*/ 47911 w 71818"/>
                <a:gd name="connsiteY6" fmla="*/ 75629 h 106394"/>
                <a:gd name="connsiteX7" fmla="*/ 44863 w 71818"/>
                <a:gd name="connsiteY7" fmla="*/ 81248 h 106394"/>
                <a:gd name="connsiteX8" fmla="*/ 36767 w 71818"/>
                <a:gd name="connsiteY8" fmla="*/ 83629 h 106394"/>
                <a:gd name="connsiteX9" fmla="*/ 26099 w 71818"/>
                <a:gd name="connsiteY9" fmla="*/ 80391 h 106394"/>
                <a:gd name="connsiteX10" fmla="*/ 15621 w 71818"/>
                <a:gd name="connsiteY10" fmla="*/ 72009 h 106394"/>
                <a:gd name="connsiteX11" fmla="*/ 0 w 71818"/>
                <a:gd name="connsiteY11" fmla="*/ 89059 h 106394"/>
                <a:gd name="connsiteX12" fmla="*/ 35338 w 71818"/>
                <a:gd name="connsiteY12" fmla="*/ 106394 h 106394"/>
                <a:gd name="connsiteX13" fmla="*/ 61913 w 71818"/>
                <a:gd name="connsiteY13" fmla="*/ 97346 h 106394"/>
                <a:gd name="connsiteX14" fmla="*/ 71819 w 71818"/>
                <a:gd name="connsiteY14" fmla="*/ 74867 h 106394"/>
                <a:gd name="connsiteX15" fmla="*/ 66294 w 71818"/>
                <a:gd name="connsiteY15" fmla="*/ 57150 h 106394"/>
                <a:gd name="connsiteX16" fmla="*/ 46101 w 71818"/>
                <a:gd name="connsiteY16" fmla="*/ 42386 h 106394"/>
                <a:gd name="connsiteX17" fmla="*/ 36767 w 71818"/>
                <a:gd name="connsiteY17" fmla="*/ 37719 h 106394"/>
                <a:gd name="connsiteX18" fmla="*/ 29146 w 71818"/>
                <a:gd name="connsiteY18" fmla="*/ 33052 h 106394"/>
                <a:gd name="connsiteX19" fmla="*/ 27623 w 71818"/>
                <a:gd name="connsiteY19" fmla="*/ 29242 h 106394"/>
                <a:gd name="connsiteX20" fmla="*/ 30004 w 71818"/>
                <a:gd name="connsiteY20" fmla="*/ 24765 h 106394"/>
                <a:gd name="connsiteX21" fmla="*/ 36671 w 71818"/>
                <a:gd name="connsiteY21" fmla="*/ 22955 h 106394"/>
                <a:gd name="connsiteX22" fmla="*/ 54102 w 71818"/>
                <a:gd name="connsiteY22" fmla="*/ 32480 h 106394"/>
                <a:gd name="connsiteX23" fmla="*/ 69818 w 71818"/>
                <a:gd name="connsiteY23" fmla="*/ 16764 h 106394"/>
                <a:gd name="connsiteX24" fmla="*/ 55054 w 71818"/>
                <a:gd name="connsiteY24" fmla="*/ 4381 h 106394"/>
                <a:gd name="connsiteX25" fmla="*/ 55054 w 71818"/>
                <a:gd name="connsiteY25" fmla="*/ 4381 h 1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18" h="106394">
                  <a:moveTo>
                    <a:pt x="55245" y="4286"/>
                  </a:moveTo>
                  <a:cubicBezTo>
                    <a:pt x="49435" y="1429"/>
                    <a:pt x="43244" y="0"/>
                    <a:pt x="36671" y="0"/>
                  </a:cubicBezTo>
                  <a:cubicBezTo>
                    <a:pt x="27051" y="0"/>
                    <a:pt x="19145" y="2858"/>
                    <a:pt x="12954" y="8477"/>
                  </a:cubicBezTo>
                  <a:cubicBezTo>
                    <a:pt x="6763" y="14192"/>
                    <a:pt x="3715" y="20955"/>
                    <a:pt x="3715" y="28956"/>
                  </a:cubicBezTo>
                  <a:cubicBezTo>
                    <a:pt x="3715" y="41338"/>
                    <a:pt x="11906" y="51721"/>
                    <a:pt x="28289" y="59912"/>
                  </a:cubicBezTo>
                  <a:lnTo>
                    <a:pt x="36862" y="64198"/>
                  </a:lnTo>
                  <a:cubicBezTo>
                    <a:pt x="44196" y="67913"/>
                    <a:pt x="47911" y="71723"/>
                    <a:pt x="47911" y="75629"/>
                  </a:cubicBezTo>
                  <a:cubicBezTo>
                    <a:pt x="47911" y="77724"/>
                    <a:pt x="46863" y="79629"/>
                    <a:pt x="44863" y="81248"/>
                  </a:cubicBezTo>
                  <a:cubicBezTo>
                    <a:pt x="42767" y="82867"/>
                    <a:pt x="40100" y="83629"/>
                    <a:pt x="36767" y="83629"/>
                  </a:cubicBezTo>
                  <a:cubicBezTo>
                    <a:pt x="33623" y="83629"/>
                    <a:pt x="30099" y="82582"/>
                    <a:pt x="26099" y="80391"/>
                  </a:cubicBezTo>
                  <a:cubicBezTo>
                    <a:pt x="22098" y="78296"/>
                    <a:pt x="18574" y="75438"/>
                    <a:pt x="15621" y="72009"/>
                  </a:cubicBezTo>
                  <a:lnTo>
                    <a:pt x="0" y="89059"/>
                  </a:lnTo>
                  <a:cubicBezTo>
                    <a:pt x="8763" y="100584"/>
                    <a:pt x="20574" y="106394"/>
                    <a:pt x="35338" y="106394"/>
                  </a:cubicBezTo>
                  <a:cubicBezTo>
                    <a:pt x="46387" y="106394"/>
                    <a:pt x="55245" y="103346"/>
                    <a:pt x="61913" y="97346"/>
                  </a:cubicBezTo>
                  <a:cubicBezTo>
                    <a:pt x="68485" y="91345"/>
                    <a:pt x="71819" y="83820"/>
                    <a:pt x="71819" y="74867"/>
                  </a:cubicBezTo>
                  <a:cubicBezTo>
                    <a:pt x="71819" y="68104"/>
                    <a:pt x="70009" y="62198"/>
                    <a:pt x="66294" y="57150"/>
                  </a:cubicBezTo>
                  <a:cubicBezTo>
                    <a:pt x="62675" y="52102"/>
                    <a:pt x="55912" y="47244"/>
                    <a:pt x="46101" y="42386"/>
                  </a:cubicBezTo>
                  <a:lnTo>
                    <a:pt x="36767" y="37719"/>
                  </a:lnTo>
                  <a:cubicBezTo>
                    <a:pt x="32766" y="35719"/>
                    <a:pt x="30194" y="34195"/>
                    <a:pt x="29146" y="33052"/>
                  </a:cubicBezTo>
                  <a:cubicBezTo>
                    <a:pt x="28099" y="31909"/>
                    <a:pt x="27623" y="30671"/>
                    <a:pt x="27623" y="29242"/>
                  </a:cubicBezTo>
                  <a:cubicBezTo>
                    <a:pt x="27623" y="27432"/>
                    <a:pt x="28385" y="25908"/>
                    <a:pt x="30004" y="24765"/>
                  </a:cubicBezTo>
                  <a:cubicBezTo>
                    <a:pt x="31623" y="23527"/>
                    <a:pt x="33814" y="22955"/>
                    <a:pt x="36671" y="22955"/>
                  </a:cubicBezTo>
                  <a:cubicBezTo>
                    <a:pt x="41910" y="22955"/>
                    <a:pt x="47720" y="26098"/>
                    <a:pt x="54102" y="32480"/>
                  </a:cubicBezTo>
                  <a:lnTo>
                    <a:pt x="69818" y="16764"/>
                  </a:lnTo>
                  <a:cubicBezTo>
                    <a:pt x="65818" y="11335"/>
                    <a:pt x="60865" y="7239"/>
                    <a:pt x="55054" y="4381"/>
                  </a:cubicBezTo>
                  <a:lnTo>
                    <a:pt x="55054" y="4381"/>
                  </a:lnTo>
                  <a:close/>
                </a:path>
              </a:pathLst>
            </a:custGeom>
            <a:solidFill>
              <a:srgbClr val="231F20"/>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00C96354-3ECC-539F-094A-04624958DB3E}"/>
              </a:ext>
            </a:extLst>
          </p:cNvPr>
          <p:cNvGrpSpPr/>
          <p:nvPr/>
        </p:nvGrpSpPr>
        <p:grpSpPr>
          <a:xfrm>
            <a:off x="6839585" y="4566365"/>
            <a:ext cx="340233" cy="328421"/>
            <a:chOff x="7571040" y="3792854"/>
            <a:chExt cx="340233" cy="328421"/>
          </a:xfrm>
        </p:grpSpPr>
        <p:sp>
          <p:nvSpPr>
            <p:cNvPr id="88" name="Freeform: Shape 87">
              <a:extLst>
                <a:ext uri="{FF2B5EF4-FFF2-40B4-BE49-F238E27FC236}">
                  <a16:creationId xmlns:a16="http://schemas.microsoft.com/office/drawing/2014/main" id="{66B677AD-E911-6CA6-3264-670ECB0E5452}"/>
                </a:ext>
              </a:extLst>
            </p:cNvPr>
            <p:cNvSpPr/>
            <p:nvPr/>
          </p:nvSpPr>
          <p:spPr>
            <a:xfrm>
              <a:off x="7571040" y="3792854"/>
              <a:ext cx="330708" cy="286416"/>
            </a:xfrm>
            <a:custGeom>
              <a:avLst/>
              <a:gdLst>
                <a:gd name="connsiteX0" fmla="*/ 277939 w 330708"/>
                <a:gd name="connsiteY0" fmla="*/ 286417 h 286416"/>
                <a:gd name="connsiteX1" fmla="*/ 330708 w 330708"/>
                <a:gd name="connsiteY1" fmla="*/ 165354 h 286416"/>
                <a:gd name="connsiteX2" fmla="*/ 165354 w 330708"/>
                <a:gd name="connsiteY2" fmla="*/ 0 h 286416"/>
                <a:gd name="connsiteX3" fmla="*/ 0 w 330708"/>
                <a:gd name="connsiteY3" fmla="*/ 165354 h 286416"/>
              </a:gdLst>
              <a:ahLst/>
              <a:cxnLst>
                <a:cxn ang="0">
                  <a:pos x="connsiteX0" y="connsiteY0"/>
                </a:cxn>
                <a:cxn ang="0">
                  <a:pos x="connsiteX1" y="connsiteY1"/>
                </a:cxn>
                <a:cxn ang="0">
                  <a:pos x="connsiteX2" y="connsiteY2"/>
                </a:cxn>
                <a:cxn ang="0">
                  <a:pos x="connsiteX3" y="connsiteY3"/>
                </a:cxn>
              </a:cxnLst>
              <a:rect l="l" t="t" r="r" b="b"/>
              <a:pathLst>
                <a:path w="330708" h="286416">
                  <a:moveTo>
                    <a:pt x="277939" y="286417"/>
                  </a:moveTo>
                  <a:cubicBezTo>
                    <a:pt x="310420" y="256222"/>
                    <a:pt x="330708" y="213169"/>
                    <a:pt x="330708" y="165354"/>
                  </a:cubicBezTo>
                  <a:cubicBezTo>
                    <a:pt x="330708" y="74009"/>
                    <a:pt x="256699" y="0"/>
                    <a:pt x="165354" y="0"/>
                  </a:cubicBezTo>
                  <a:cubicBezTo>
                    <a:pt x="74009" y="0"/>
                    <a:pt x="0" y="74009"/>
                    <a:pt x="0" y="165354"/>
                  </a:cubicBezTo>
                </a:path>
              </a:pathLst>
            </a:custGeom>
            <a:noFill/>
            <a:ln w="19050" cap="flat">
              <a:solidFill>
                <a:srgbClr val="231F20"/>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538D09B-684A-3F41-BC49-B6F5F06B12F3}"/>
                </a:ext>
              </a:extLst>
            </p:cNvPr>
            <p:cNvSpPr/>
            <p:nvPr/>
          </p:nvSpPr>
          <p:spPr>
            <a:xfrm>
              <a:off x="7809547" y="4018787"/>
              <a:ext cx="101726" cy="102488"/>
            </a:xfrm>
            <a:custGeom>
              <a:avLst/>
              <a:gdLst>
                <a:gd name="connsiteX0" fmla="*/ 101727 w 101726"/>
                <a:gd name="connsiteY0" fmla="*/ 75057 h 102488"/>
                <a:gd name="connsiteX1" fmla="*/ 0 w 101726"/>
                <a:gd name="connsiteY1" fmla="*/ 102489 h 102488"/>
                <a:gd name="connsiteX2" fmla="*/ 23907 w 101726"/>
                <a:gd name="connsiteY2" fmla="*/ 0 h 102488"/>
                <a:gd name="connsiteX3" fmla="*/ 101727 w 101726"/>
                <a:gd name="connsiteY3" fmla="*/ 75057 h 102488"/>
                <a:gd name="connsiteX4" fmla="*/ 101727 w 101726"/>
                <a:gd name="connsiteY4" fmla="*/ 75057 h 1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6" h="102488">
                  <a:moveTo>
                    <a:pt x="101727" y="75057"/>
                  </a:moveTo>
                  <a:lnTo>
                    <a:pt x="0" y="102489"/>
                  </a:lnTo>
                  <a:lnTo>
                    <a:pt x="23907" y="0"/>
                  </a:lnTo>
                  <a:lnTo>
                    <a:pt x="101727" y="75057"/>
                  </a:lnTo>
                  <a:lnTo>
                    <a:pt x="101727" y="75057"/>
                  </a:lnTo>
                  <a:close/>
                </a:path>
              </a:pathLst>
            </a:custGeom>
            <a:solidFill>
              <a:srgbClr val="000000"/>
            </a:solidFill>
            <a:ln w="9525" cap="flat">
              <a:noFill/>
              <a:prstDash val="solid"/>
              <a:miter/>
            </a:ln>
          </p:spPr>
          <p:txBody>
            <a:bodyPr rtlCol="0" anchor="ctr"/>
            <a:lstStyle/>
            <a:p>
              <a:endParaRPr lang="en-US"/>
            </a:p>
          </p:txBody>
        </p:sp>
      </p:grpSp>
      <p:sp>
        <p:nvSpPr>
          <p:cNvPr id="90" name="Arrow: Right 89">
            <a:extLst>
              <a:ext uri="{FF2B5EF4-FFF2-40B4-BE49-F238E27FC236}">
                <a16:creationId xmlns:a16="http://schemas.microsoft.com/office/drawing/2014/main" id="{BC06FE59-4D4E-D921-DA14-C89E494B69D0}"/>
              </a:ext>
            </a:extLst>
          </p:cNvPr>
          <p:cNvSpPr/>
          <p:nvPr/>
        </p:nvSpPr>
        <p:spPr>
          <a:xfrm>
            <a:off x="8367900" y="901937"/>
            <a:ext cx="875061" cy="2666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E379346-846F-15C7-3E89-51D286D67AB3}"/>
              </a:ext>
            </a:extLst>
          </p:cNvPr>
          <p:cNvSpPr/>
          <p:nvPr/>
        </p:nvSpPr>
        <p:spPr>
          <a:xfrm>
            <a:off x="7179818" y="922496"/>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92" name="Straight Connector 91">
            <a:extLst>
              <a:ext uri="{FF2B5EF4-FFF2-40B4-BE49-F238E27FC236}">
                <a16:creationId xmlns:a16="http://schemas.microsoft.com/office/drawing/2014/main" id="{98FBFC71-AE95-6EE7-3EA3-92CF7DEDB16C}"/>
              </a:ext>
            </a:extLst>
          </p:cNvPr>
          <p:cNvCxnSpPr/>
          <p:nvPr/>
        </p:nvCxnSpPr>
        <p:spPr>
          <a:xfrm flipH="1">
            <a:off x="6588030" y="1030604"/>
            <a:ext cx="598550"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EA3E8D-72BC-0FED-DF69-94D551BEB341}"/>
              </a:ext>
            </a:extLst>
          </p:cNvPr>
          <p:cNvCxnSpPr/>
          <p:nvPr/>
        </p:nvCxnSpPr>
        <p:spPr>
          <a:xfrm flipH="1">
            <a:off x="1296621" y="2254852"/>
            <a:ext cx="598550"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7E38DB4-11E2-4A3C-4ACA-A51C1E699A7D}"/>
              </a:ext>
            </a:extLst>
          </p:cNvPr>
          <p:cNvCxnSpPr/>
          <p:nvPr/>
        </p:nvCxnSpPr>
        <p:spPr>
          <a:xfrm flipH="1">
            <a:off x="3002750" y="4779863"/>
            <a:ext cx="598550" cy="0"/>
          </a:xfrm>
          <a:prstGeom prst="line">
            <a:avLst/>
          </a:prstGeom>
          <a:ln w="57150">
            <a:solidFill>
              <a:schemeClr val="tx1"/>
            </a:solidFill>
            <a:prstDash val="solid"/>
            <a:headEnd type="triangle"/>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C204EE97-1C28-C7BD-7DC5-210794491304}"/>
              </a:ext>
            </a:extLst>
          </p:cNvPr>
          <p:cNvGrpSpPr/>
          <p:nvPr/>
        </p:nvGrpSpPr>
        <p:grpSpPr>
          <a:xfrm>
            <a:off x="4886198" y="811491"/>
            <a:ext cx="573119" cy="456057"/>
            <a:chOff x="5785579" y="404812"/>
            <a:chExt cx="573119" cy="456057"/>
          </a:xfrm>
        </p:grpSpPr>
        <p:sp>
          <p:nvSpPr>
            <p:cNvPr id="96" name="Freeform: Shape 95">
              <a:extLst>
                <a:ext uri="{FF2B5EF4-FFF2-40B4-BE49-F238E27FC236}">
                  <a16:creationId xmlns:a16="http://schemas.microsoft.com/office/drawing/2014/main" id="{413D4C1D-C005-6766-70E7-3EF36211FF52}"/>
                </a:ext>
              </a:extLst>
            </p:cNvPr>
            <p:cNvSpPr/>
            <p:nvPr/>
          </p:nvSpPr>
          <p:spPr>
            <a:xfrm>
              <a:off x="5808439" y="404812"/>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E7837F8B-9351-38E3-4F64-EEB6A9720B38}"/>
                </a:ext>
              </a:extLst>
            </p:cNvPr>
            <p:cNvCxnSpPr>
              <a:cxnSpLocks/>
            </p:cNvCxnSpPr>
            <p:nvPr/>
          </p:nvCxnSpPr>
          <p:spPr>
            <a:xfrm flipH="1">
              <a:off x="5785579" y="640105"/>
              <a:ext cx="573119"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6D9D9CFF-FC06-2717-6568-A777733D4916}"/>
              </a:ext>
            </a:extLst>
          </p:cNvPr>
          <p:cNvGrpSpPr/>
          <p:nvPr/>
        </p:nvGrpSpPr>
        <p:grpSpPr>
          <a:xfrm>
            <a:off x="3119860" y="3210618"/>
            <a:ext cx="352687" cy="553211"/>
            <a:chOff x="4253149" y="2594038"/>
            <a:chExt cx="352687" cy="553211"/>
          </a:xfrm>
        </p:grpSpPr>
        <p:pic>
          <p:nvPicPr>
            <p:cNvPr id="99" name="Picture 98">
              <a:extLst>
                <a:ext uri="{FF2B5EF4-FFF2-40B4-BE49-F238E27FC236}">
                  <a16:creationId xmlns:a16="http://schemas.microsoft.com/office/drawing/2014/main" id="{87747B91-03E1-18EA-1E42-4E266EDD6C1D}"/>
                </a:ext>
              </a:extLst>
            </p:cNvPr>
            <p:cNvPicPr>
              <a:picLocks noChangeAspect="1"/>
            </p:cNvPicPr>
            <p:nvPr/>
          </p:nvPicPr>
          <p:blipFill>
            <a:blip r:embed="rId4"/>
            <a:stretch>
              <a:fillRect/>
            </a:stretch>
          </p:blipFill>
          <p:spPr>
            <a:xfrm flipV="1">
              <a:off x="4265008" y="2594038"/>
              <a:ext cx="329184" cy="553211"/>
            </a:xfrm>
            <a:custGeom>
              <a:avLst/>
              <a:gdLst>
                <a:gd name="connsiteX0" fmla="*/ 206 w 329184"/>
                <a:gd name="connsiteY0" fmla="*/ 198 h 553211"/>
                <a:gd name="connsiteX1" fmla="*/ 329390 w 329184"/>
                <a:gd name="connsiteY1" fmla="*/ 198 h 553211"/>
                <a:gd name="connsiteX2" fmla="*/ 329390 w 329184"/>
                <a:gd name="connsiteY2" fmla="*/ 553410 h 553211"/>
                <a:gd name="connsiteX3" fmla="*/ 206 w 329184"/>
                <a:gd name="connsiteY3" fmla="*/ 553410 h 553211"/>
              </a:gdLst>
              <a:ahLst/>
              <a:cxnLst>
                <a:cxn ang="0">
                  <a:pos x="connsiteX0" y="connsiteY0"/>
                </a:cxn>
                <a:cxn ang="0">
                  <a:pos x="connsiteX1" y="connsiteY1"/>
                </a:cxn>
                <a:cxn ang="0">
                  <a:pos x="connsiteX2" y="connsiteY2"/>
                </a:cxn>
                <a:cxn ang="0">
                  <a:pos x="connsiteX3" y="connsiteY3"/>
                </a:cxn>
              </a:cxnLst>
              <a:rect l="l" t="t" r="r" b="b"/>
              <a:pathLst>
                <a:path w="329184" h="553211">
                  <a:moveTo>
                    <a:pt x="206" y="198"/>
                  </a:moveTo>
                  <a:lnTo>
                    <a:pt x="329390" y="198"/>
                  </a:lnTo>
                  <a:lnTo>
                    <a:pt x="329390" y="553410"/>
                  </a:lnTo>
                  <a:lnTo>
                    <a:pt x="206" y="553410"/>
                  </a:lnTo>
                  <a:close/>
                </a:path>
              </a:pathLst>
            </a:custGeom>
          </p:spPr>
        </p:pic>
        <p:cxnSp>
          <p:nvCxnSpPr>
            <p:cNvPr id="100" name="Straight Connector 99">
              <a:extLst>
                <a:ext uri="{FF2B5EF4-FFF2-40B4-BE49-F238E27FC236}">
                  <a16:creationId xmlns:a16="http://schemas.microsoft.com/office/drawing/2014/main" id="{3C44A0C1-7574-6882-0F89-BAB806C0DABE}"/>
                </a:ext>
              </a:extLst>
            </p:cNvPr>
            <p:cNvCxnSpPr>
              <a:cxnSpLocks/>
            </p:cNvCxnSpPr>
            <p:nvPr/>
          </p:nvCxnSpPr>
          <p:spPr>
            <a:xfrm flipH="1">
              <a:off x="4253149" y="277377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FD653A5-E7F9-49E7-3514-26A13E95EA05}"/>
                </a:ext>
              </a:extLst>
            </p:cNvPr>
            <p:cNvCxnSpPr>
              <a:cxnSpLocks/>
            </p:cNvCxnSpPr>
            <p:nvPr/>
          </p:nvCxnSpPr>
          <p:spPr>
            <a:xfrm flipH="1">
              <a:off x="4264793" y="298294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E96C2643-2058-7259-9E3D-4CC6C218065F}"/>
              </a:ext>
            </a:extLst>
          </p:cNvPr>
          <p:cNvGrpSpPr/>
          <p:nvPr/>
        </p:nvGrpSpPr>
        <p:grpSpPr>
          <a:xfrm>
            <a:off x="4616482" y="2021492"/>
            <a:ext cx="405636" cy="365644"/>
            <a:chOff x="3017520" y="1379220"/>
            <a:chExt cx="541020" cy="487680"/>
          </a:xfrm>
        </p:grpSpPr>
        <p:cxnSp>
          <p:nvCxnSpPr>
            <p:cNvPr id="103" name="Straight Connector 102">
              <a:extLst>
                <a:ext uri="{FF2B5EF4-FFF2-40B4-BE49-F238E27FC236}">
                  <a16:creationId xmlns:a16="http://schemas.microsoft.com/office/drawing/2014/main" id="{181141B5-C68B-60B5-89E0-6675741DB1E9}"/>
                </a:ext>
              </a:extLst>
            </p:cNvPr>
            <p:cNvCxnSpPr>
              <a:cxnSpLocks/>
            </p:cNvCxnSpPr>
            <p:nvPr/>
          </p:nvCxnSpPr>
          <p:spPr>
            <a:xfrm>
              <a:off x="3017520" y="1379220"/>
              <a:ext cx="16002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C0E0CD-8E70-2DE6-0A7E-2FF9848AB914}"/>
                </a:ext>
              </a:extLst>
            </p:cNvPr>
            <p:cNvCxnSpPr>
              <a:cxnSpLocks/>
            </p:cNvCxnSpPr>
            <p:nvPr/>
          </p:nvCxnSpPr>
          <p:spPr>
            <a:xfrm flipH="1">
              <a:off x="3406140" y="1379220"/>
              <a:ext cx="15240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FE52AA9-2819-CA51-1485-AC5087699B97}"/>
                </a:ext>
              </a:extLst>
            </p:cNvPr>
            <p:cNvCxnSpPr>
              <a:cxnSpLocks/>
            </p:cNvCxnSpPr>
            <p:nvPr/>
          </p:nvCxnSpPr>
          <p:spPr>
            <a:xfrm>
              <a:off x="3169920" y="1661160"/>
              <a:ext cx="236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957E767-7B80-35B4-8303-835C5333E49E}"/>
                </a:ext>
              </a:extLst>
            </p:cNvPr>
            <p:cNvCxnSpPr>
              <a:cxnSpLocks/>
            </p:cNvCxnSpPr>
            <p:nvPr/>
          </p:nvCxnSpPr>
          <p:spPr>
            <a:xfrm>
              <a:off x="3288030" y="1661160"/>
              <a:ext cx="0" cy="205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7" name="Group 106">
            <a:extLst>
              <a:ext uri="{FF2B5EF4-FFF2-40B4-BE49-F238E27FC236}">
                <a16:creationId xmlns:a16="http://schemas.microsoft.com/office/drawing/2014/main" id="{2D1E4588-A848-E066-440C-603479E8DAF0}"/>
              </a:ext>
            </a:extLst>
          </p:cNvPr>
          <p:cNvGrpSpPr/>
          <p:nvPr/>
        </p:nvGrpSpPr>
        <p:grpSpPr>
          <a:xfrm>
            <a:off x="3121230" y="2015299"/>
            <a:ext cx="244614" cy="508540"/>
            <a:chOff x="4236720" y="2225040"/>
            <a:chExt cx="289560" cy="601980"/>
          </a:xfrm>
        </p:grpSpPr>
        <p:cxnSp>
          <p:nvCxnSpPr>
            <p:cNvPr id="108" name="Straight Connector 107">
              <a:extLst>
                <a:ext uri="{FF2B5EF4-FFF2-40B4-BE49-F238E27FC236}">
                  <a16:creationId xmlns:a16="http://schemas.microsoft.com/office/drawing/2014/main" id="{8DE33BF1-F20D-02CB-A56A-80A56F1CDCE4}"/>
                </a:ext>
              </a:extLst>
            </p:cNvPr>
            <p:cNvCxnSpPr/>
            <p:nvPr/>
          </p:nvCxnSpPr>
          <p:spPr>
            <a:xfrm>
              <a:off x="4236720" y="222504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A678D40-E927-F6FB-5994-F13D92F8996A}"/>
                </a:ext>
              </a:extLst>
            </p:cNvPr>
            <p:cNvCxnSpPr/>
            <p:nvPr/>
          </p:nvCxnSpPr>
          <p:spPr>
            <a:xfrm>
              <a:off x="4236720" y="24307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1212E1-850C-ED41-8644-3D237D02E513}"/>
                </a:ext>
              </a:extLst>
            </p:cNvPr>
            <p:cNvCxnSpPr/>
            <p:nvPr/>
          </p:nvCxnSpPr>
          <p:spPr>
            <a:xfrm>
              <a:off x="4236720" y="26212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A8E51DF9-A0FF-9F84-CD12-F38FFF1988CF}"/>
                </a:ext>
              </a:extLst>
            </p:cNvPr>
            <p:cNvCxnSpPr/>
            <p:nvPr/>
          </p:nvCxnSpPr>
          <p:spPr>
            <a:xfrm>
              <a:off x="4236720" y="282702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88111D6-46A1-2DCF-E1B1-160B4A4DE363}"/>
                </a:ext>
              </a:extLst>
            </p:cNvPr>
            <p:cNvCxnSpPr>
              <a:cxnSpLocks/>
            </p:cNvCxnSpPr>
            <p:nvPr/>
          </p:nvCxnSpPr>
          <p:spPr>
            <a:xfrm>
              <a:off x="4526280" y="2225040"/>
              <a:ext cx="0" cy="6019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3" name="Arrow: Right 112">
            <a:extLst>
              <a:ext uri="{FF2B5EF4-FFF2-40B4-BE49-F238E27FC236}">
                <a16:creationId xmlns:a16="http://schemas.microsoft.com/office/drawing/2014/main" id="{1D619DA1-07B3-CA07-090B-F683D45F5686}"/>
              </a:ext>
            </a:extLst>
          </p:cNvPr>
          <p:cNvSpPr/>
          <p:nvPr/>
        </p:nvSpPr>
        <p:spPr>
          <a:xfrm>
            <a:off x="10100673" y="966079"/>
            <a:ext cx="875061" cy="266688"/>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B4B5CB2-447D-CE77-5F92-AFB8870EE108}"/>
              </a:ext>
            </a:extLst>
          </p:cNvPr>
          <p:cNvGrpSpPr/>
          <p:nvPr/>
        </p:nvGrpSpPr>
        <p:grpSpPr>
          <a:xfrm>
            <a:off x="4745036" y="4468195"/>
            <a:ext cx="895065" cy="380775"/>
            <a:chOff x="5719284" y="3724084"/>
            <a:chExt cx="895065" cy="380775"/>
          </a:xfrm>
        </p:grpSpPr>
        <p:sp>
          <p:nvSpPr>
            <p:cNvPr id="115" name="Freeform: Shape 114">
              <a:extLst>
                <a:ext uri="{FF2B5EF4-FFF2-40B4-BE49-F238E27FC236}">
                  <a16:creationId xmlns:a16="http://schemas.microsoft.com/office/drawing/2014/main" id="{EF95378B-B924-2DB0-8ACC-C5729213079C}"/>
                </a:ext>
              </a:extLst>
            </p:cNvPr>
            <p:cNvSpPr/>
            <p:nvPr/>
          </p:nvSpPr>
          <p:spPr>
            <a:xfrm>
              <a:off x="6433565" y="3724084"/>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4E906AD1-5FE8-E337-D063-C055398C6C44}"/>
                </a:ext>
              </a:extLst>
            </p:cNvPr>
            <p:cNvCxnSpPr>
              <a:cxnSpLocks/>
            </p:cNvCxnSpPr>
            <p:nvPr/>
          </p:nvCxnSpPr>
          <p:spPr>
            <a:xfrm flipH="1">
              <a:off x="5878234" y="3832192"/>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8C6A57C-E158-2816-2094-F17E929555DA}"/>
                </a:ext>
              </a:extLst>
            </p:cNvPr>
            <p:cNvCxnSpPr>
              <a:cxnSpLocks/>
            </p:cNvCxnSpPr>
            <p:nvPr/>
          </p:nvCxnSpPr>
          <p:spPr>
            <a:xfrm flipH="1">
              <a:off x="5719284" y="4104859"/>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6B4C552-B0CA-3769-2356-352277C16A2E}"/>
                </a:ext>
              </a:extLst>
            </p:cNvPr>
            <p:cNvCxnSpPr>
              <a:cxnSpLocks/>
            </p:cNvCxnSpPr>
            <p:nvPr/>
          </p:nvCxnSpPr>
          <p:spPr>
            <a:xfrm flipH="1" flipV="1">
              <a:off x="5887941" y="3822638"/>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BB509160-B91D-05AA-243F-E8631D9D4BCE}"/>
              </a:ext>
            </a:extLst>
          </p:cNvPr>
          <p:cNvGrpSpPr/>
          <p:nvPr/>
        </p:nvGrpSpPr>
        <p:grpSpPr>
          <a:xfrm>
            <a:off x="919975" y="5777230"/>
            <a:ext cx="1224228" cy="316423"/>
            <a:chOff x="2181519" y="4578620"/>
            <a:chExt cx="1224228" cy="316423"/>
          </a:xfrm>
        </p:grpSpPr>
        <p:cxnSp>
          <p:nvCxnSpPr>
            <p:cNvPr id="120" name="Straight Connector 119">
              <a:extLst>
                <a:ext uri="{FF2B5EF4-FFF2-40B4-BE49-F238E27FC236}">
                  <a16:creationId xmlns:a16="http://schemas.microsoft.com/office/drawing/2014/main" id="{5D734D5B-2563-5B60-DE70-D3D83B39F3FB}"/>
                </a:ext>
              </a:extLst>
            </p:cNvPr>
            <p:cNvCxnSpPr>
              <a:cxnSpLocks/>
            </p:cNvCxnSpPr>
            <p:nvPr/>
          </p:nvCxnSpPr>
          <p:spPr>
            <a:xfrm>
              <a:off x="2181519"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9ED238E-FD23-967D-FBC2-E401B05CC2DE}"/>
                </a:ext>
              </a:extLst>
            </p:cNvPr>
            <p:cNvCxnSpPr>
              <a:cxnSpLocks/>
            </p:cNvCxnSpPr>
            <p:nvPr/>
          </p:nvCxnSpPr>
          <p:spPr>
            <a:xfrm>
              <a:off x="3219458"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59BE1D4-E9AD-AE04-5629-37E1938D671E}"/>
                </a:ext>
              </a:extLst>
            </p:cNvPr>
            <p:cNvCxnSpPr>
              <a:cxnSpLocks/>
            </p:cNvCxnSpPr>
            <p:nvPr/>
          </p:nvCxnSpPr>
          <p:spPr>
            <a:xfrm>
              <a:off x="2365987" y="4883049"/>
              <a:ext cx="859749" cy="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7DCECA-0B9F-BA7C-DC33-C8959E7F7991}"/>
                </a:ext>
              </a:extLst>
            </p:cNvPr>
            <p:cNvCxnSpPr>
              <a:cxnSpLocks/>
            </p:cNvCxnSpPr>
            <p:nvPr/>
          </p:nvCxnSpPr>
          <p:spPr>
            <a:xfrm flipH="1" flipV="1">
              <a:off x="2361723" y="4583187"/>
              <a:ext cx="4264" cy="299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B06558B-F9A1-AAA8-FBC6-0168C3A0B171}"/>
                </a:ext>
              </a:extLst>
            </p:cNvPr>
            <p:cNvCxnSpPr>
              <a:cxnSpLocks/>
            </p:cNvCxnSpPr>
            <p:nvPr/>
          </p:nvCxnSpPr>
          <p:spPr>
            <a:xfrm flipV="1">
              <a:off x="3225736" y="4578620"/>
              <a:ext cx="0" cy="316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0A6076C-80C9-331A-766F-5EFFE805E893}"/>
              </a:ext>
            </a:extLst>
          </p:cNvPr>
          <p:cNvGrpSpPr/>
          <p:nvPr/>
        </p:nvGrpSpPr>
        <p:grpSpPr>
          <a:xfrm>
            <a:off x="8249596" y="5654403"/>
            <a:ext cx="320180" cy="320180"/>
            <a:chOff x="3891322" y="5938324"/>
            <a:chExt cx="320180" cy="320180"/>
          </a:xfrm>
        </p:grpSpPr>
        <p:sp>
          <p:nvSpPr>
            <p:cNvPr id="126" name="Freeform: Shape 125">
              <a:extLst>
                <a:ext uri="{FF2B5EF4-FFF2-40B4-BE49-F238E27FC236}">
                  <a16:creationId xmlns:a16="http://schemas.microsoft.com/office/drawing/2014/main" id="{3FA33A08-5BE1-A2F3-4011-1FDA5B78ED5B}"/>
                </a:ext>
              </a:extLst>
            </p:cNvPr>
            <p:cNvSpPr/>
            <p:nvPr/>
          </p:nvSpPr>
          <p:spPr>
            <a:xfrm>
              <a:off x="4029360" y="6023514"/>
              <a:ext cx="32384" cy="142970"/>
            </a:xfrm>
            <a:custGeom>
              <a:avLst/>
              <a:gdLst>
                <a:gd name="connsiteX0" fmla="*/ 4763 w 32384"/>
                <a:gd name="connsiteY0" fmla="*/ 4858 h 142970"/>
                <a:gd name="connsiteX1" fmla="*/ 0 w 32384"/>
                <a:gd name="connsiteY1" fmla="*/ 16287 h 142970"/>
                <a:gd name="connsiteX2" fmla="*/ 4763 w 32384"/>
                <a:gd name="connsiteY2" fmla="*/ 28099 h 142970"/>
                <a:gd name="connsiteX3" fmla="*/ 16288 w 32384"/>
                <a:gd name="connsiteY3" fmla="*/ 32956 h 142970"/>
                <a:gd name="connsiteX4" fmla="*/ 27622 w 32384"/>
                <a:gd name="connsiteY4" fmla="*/ 28194 h 142970"/>
                <a:gd name="connsiteX5" fmla="*/ 32385 w 32384"/>
                <a:gd name="connsiteY5" fmla="*/ 16573 h 142970"/>
                <a:gd name="connsiteX6" fmla="*/ 27622 w 32384"/>
                <a:gd name="connsiteY6" fmla="*/ 4858 h 142970"/>
                <a:gd name="connsiteX7" fmla="*/ 16192 w 32384"/>
                <a:gd name="connsiteY7" fmla="*/ 0 h 142970"/>
                <a:gd name="connsiteX8" fmla="*/ 4763 w 32384"/>
                <a:gd name="connsiteY8" fmla="*/ 4763 h 142970"/>
                <a:gd name="connsiteX9" fmla="*/ 4763 w 32384"/>
                <a:gd name="connsiteY9" fmla="*/ 4763 h 142970"/>
                <a:gd name="connsiteX10" fmla="*/ 3429 w 32384"/>
                <a:gd name="connsiteY10" fmla="*/ 142970 h 142970"/>
                <a:gd name="connsiteX11" fmla="*/ 28861 w 32384"/>
                <a:gd name="connsiteY11" fmla="*/ 142970 h 142970"/>
                <a:gd name="connsiteX12" fmla="*/ 28861 w 32384"/>
                <a:gd name="connsiteY12" fmla="*/ 41815 h 142970"/>
                <a:gd name="connsiteX13" fmla="*/ 3429 w 32384"/>
                <a:gd name="connsiteY13" fmla="*/ 41815 h 142970"/>
                <a:gd name="connsiteX14" fmla="*/ 3429 w 32384"/>
                <a:gd name="connsiteY14" fmla="*/ 142970 h 142970"/>
                <a:gd name="connsiteX15" fmla="*/ 3429 w 32384"/>
                <a:gd name="connsiteY15"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4" h="142970">
                  <a:moveTo>
                    <a:pt x="4763" y="4858"/>
                  </a:moveTo>
                  <a:cubicBezTo>
                    <a:pt x="1619" y="8001"/>
                    <a:pt x="0" y="11811"/>
                    <a:pt x="0" y="16287"/>
                  </a:cubicBezTo>
                  <a:cubicBezTo>
                    <a:pt x="0" y="20764"/>
                    <a:pt x="1619" y="24860"/>
                    <a:pt x="4763" y="28099"/>
                  </a:cubicBezTo>
                  <a:cubicBezTo>
                    <a:pt x="7906" y="31337"/>
                    <a:pt x="11811" y="32956"/>
                    <a:pt x="16288" y="32956"/>
                  </a:cubicBezTo>
                  <a:cubicBezTo>
                    <a:pt x="20765" y="32956"/>
                    <a:pt x="24479" y="31337"/>
                    <a:pt x="27622" y="28194"/>
                  </a:cubicBezTo>
                  <a:cubicBezTo>
                    <a:pt x="30766" y="24955"/>
                    <a:pt x="32385" y="21145"/>
                    <a:pt x="32385" y="16573"/>
                  </a:cubicBezTo>
                  <a:cubicBezTo>
                    <a:pt x="32385" y="12002"/>
                    <a:pt x="30766" y="8096"/>
                    <a:pt x="27622" y="4858"/>
                  </a:cubicBezTo>
                  <a:cubicBezTo>
                    <a:pt x="24479" y="1619"/>
                    <a:pt x="20574" y="0"/>
                    <a:pt x="16192" y="0"/>
                  </a:cubicBezTo>
                  <a:cubicBezTo>
                    <a:pt x="11811" y="0"/>
                    <a:pt x="7906" y="1619"/>
                    <a:pt x="4763" y="4763"/>
                  </a:cubicBezTo>
                  <a:lnTo>
                    <a:pt x="4763" y="4763"/>
                  </a:lnTo>
                  <a:close/>
                  <a:moveTo>
                    <a:pt x="3429" y="142970"/>
                  </a:moveTo>
                  <a:lnTo>
                    <a:pt x="28861" y="142970"/>
                  </a:lnTo>
                  <a:lnTo>
                    <a:pt x="28861" y="41815"/>
                  </a:lnTo>
                  <a:lnTo>
                    <a:pt x="3429" y="41815"/>
                  </a:lnTo>
                  <a:lnTo>
                    <a:pt x="3429" y="142970"/>
                  </a:lnTo>
                  <a:lnTo>
                    <a:pt x="3429" y="142970"/>
                  </a:lnTo>
                  <a:close/>
                </a:path>
              </a:pathLst>
            </a:custGeom>
            <a:solidFill>
              <a:srgbClr val="231F20"/>
            </a:solidFill>
            <a:ln w="9525" cap="flat">
              <a:noFill/>
              <a:prstDash val="solid"/>
              <a:miter/>
            </a:ln>
          </p:spPr>
          <p:txBody>
            <a:bodyPr rtlCol="0" anchor="ctr"/>
            <a:lstStyle/>
            <a:p>
              <a:endParaRPr lang="en-US" dirty="0"/>
            </a:p>
          </p:txBody>
        </p:sp>
        <p:sp>
          <p:nvSpPr>
            <p:cNvPr id="127" name="Oval 126">
              <a:extLst>
                <a:ext uri="{FF2B5EF4-FFF2-40B4-BE49-F238E27FC236}">
                  <a16:creationId xmlns:a16="http://schemas.microsoft.com/office/drawing/2014/main" id="{312D9493-9684-EB2F-A15E-C6D42AE3B279}"/>
                </a:ext>
              </a:extLst>
            </p:cNvPr>
            <p:cNvSpPr/>
            <p:nvPr/>
          </p:nvSpPr>
          <p:spPr>
            <a:xfrm>
              <a:off x="3891322" y="5938324"/>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D6A952DD-4413-6678-A349-EB6451CA033E}"/>
              </a:ext>
            </a:extLst>
          </p:cNvPr>
          <p:cNvGrpSpPr/>
          <p:nvPr/>
        </p:nvGrpSpPr>
        <p:grpSpPr>
          <a:xfrm>
            <a:off x="9028053" y="5650988"/>
            <a:ext cx="320180" cy="320180"/>
            <a:chOff x="4640947" y="5954618"/>
            <a:chExt cx="320180" cy="320180"/>
          </a:xfrm>
        </p:grpSpPr>
        <p:sp>
          <p:nvSpPr>
            <p:cNvPr id="129" name="Freeform: Shape 128">
              <a:extLst>
                <a:ext uri="{FF2B5EF4-FFF2-40B4-BE49-F238E27FC236}">
                  <a16:creationId xmlns:a16="http://schemas.microsoft.com/office/drawing/2014/main" id="{C6201816-67DB-C52E-727B-9ACC0193697E}"/>
                </a:ext>
              </a:extLst>
            </p:cNvPr>
            <p:cNvSpPr/>
            <p:nvPr/>
          </p:nvSpPr>
          <p:spPr>
            <a:xfrm>
              <a:off x="4724589" y="6032658"/>
              <a:ext cx="148018" cy="151066"/>
            </a:xfrm>
            <a:custGeom>
              <a:avLst/>
              <a:gdLst>
                <a:gd name="connsiteX0" fmla="*/ 142208 w 148018"/>
                <a:gd name="connsiteY0" fmla="*/ 72295 h 151066"/>
                <a:gd name="connsiteX1" fmla="*/ 121349 w 148018"/>
                <a:gd name="connsiteY1" fmla="*/ 21050 h 151066"/>
                <a:gd name="connsiteX2" fmla="*/ 71342 w 148018"/>
                <a:gd name="connsiteY2" fmla="*/ 0 h 151066"/>
                <a:gd name="connsiteX3" fmla="*/ 35624 w 148018"/>
                <a:gd name="connsiteY3" fmla="*/ 9716 h 151066"/>
                <a:gd name="connsiteX4" fmla="*/ 9525 w 148018"/>
                <a:gd name="connsiteY4" fmla="*/ 35814 h 151066"/>
                <a:gd name="connsiteX5" fmla="*/ 0 w 148018"/>
                <a:gd name="connsiteY5" fmla="*/ 71819 h 151066"/>
                <a:gd name="connsiteX6" fmla="*/ 20384 w 148018"/>
                <a:gd name="connsiteY6" fmla="*/ 122492 h 151066"/>
                <a:gd name="connsiteX7" fmla="*/ 71628 w 148018"/>
                <a:gd name="connsiteY7" fmla="*/ 143733 h 151066"/>
                <a:gd name="connsiteX8" fmla="*/ 105061 w 148018"/>
                <a:gd name="connsiteY8" fmla="*/ 135541 h 151066"/>
                <a:gd name="connsiteX9" fmla="*/ 117158 w 148018"/>
                <a:gd name="connsiteY9" fmla="*/ 151067 h 151066"/>
                <a:gd name="connsiteX10" fmla="*/ 148019 w 148018"/>
                <a:gd name="connsiteY10" fmla="*/ 151067 h 151066"/>
                <a:gd name="connsiteX11" fmla="*/ 124206 w 148018"/>
                <a:gd name="connsiteY11" fmla="*/ 120301 h 151066"/>
                <a:gd name="connsiteX12" fmla="*/ 142208 w 148018"/>
                <a:gd name="connsiteY12" fmla="*/ 72295 h 151066"/>
                <a:gd name="connsiteX13" fmla="*/ 142208 w 148018"/>
                <a:gd name="connsiteY13" fmla="*/ 72295 h 151066"/>
                <a:gd name="connsiteX14" fmla="*/ 95536 w 148018"/>
                <a:gd name="connsiteY14" fmla="*/ 83344 h 151066"/>
                <a:gd name="connsiteX15" fmla="*/ 64484 w 148018"/>
                <a:gd name="connsiteY15" fmla="*/ 83344 h 151066"/>
                <a:gd name="connsiteX16" fmla="*/ 88963 w 148018"/>
                <a:gd name="connsiteY16" fmla="*/ 114871 h 151066"/>
                <a:gd name="connsiteX17" fmla="*/ 71438 w 148018"/>
                <a:gd name="connsiteY17" fmla="*/ 118491 h 151066"/>
                <a:gd name="connsiteX18" fmla="*/ 42482 w 148018"/>
                <a:gd name="connsiteY18" fmla="*/ 108204 h 151066"/>
                <a:gd name="connsiteX19" fmla="*/ 26194 w 148018"/>
                <a:gd name="connsiteY19" fmla="*/ 72295 h 151066"/>
                <a:gd name="connsiteX20" fmla="*/ 39148 w 148018"/>
                <a:gd name="connsiteY20" fmla="*/ 38671 h 151066"/>
                <a:gd name="connsiteX21" fmla="*/ 71247 w 148018"/>
                <a:gd name="connsiteY21" fmla="*/ 25432 h 151066"/>
                <a:gd name="connsiteX22" fmla="*/ 102965 w 148018"/>
                <a:gd name="connsiteY22" fmla="*/ 39053 h 151066"/>
                <a:gd name="connsiteX23" fmla="*/ 116110 w 148018"/>
                <a:gd name="connsiteY23" fmla="*/ 72104 h 151066"/>
                <a:gd name="connsiteX24" fmla="*/ 107823 w 148018"/>
                <a:gd name="connsiteY24" fmla="*/ 99251 h 151066"/>
                <a:gd name="connsiteX25" fmla="*/ 95536 w 148018"/>
                <a:gd name="connsiteY25" fmla="*/ 83344 h 151066"/>
                <a:gd name="connsiteX26" fmla="*/ 95536 w 148018"/>
                <a:gd name="connsiteY26" fmla="*/ 83344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18" h="151066">
                  <a:moveTo>
                    <a:pt x="142208" y="72295"/>
                  </a:moveTo>
                  <a:cubicBezTo>
                    <a:pt x="142208" y="52102"/>
                    <a:pt x="135255" y="35053"/>
                    <a:pt x="121349" y="21050"/>
                  </a:cubicBezTo>
                  <a:cubicBezTo>
                    <a:pt x="107442" y="7049"/>
                    <a:pt x="90773" y="0"/>
                    <a:pt x="71342" y="0"/>
                  </a:cubicBezTo>
                  <a:cubicBezTo>
                    <a:pt x="58579" y="0"/>
                    <a:pt x="46673" y="3239"/>
                    <a:pt x="35624" y="9716"/>
                  </a:cubicBezTo>
                  <a:cubicBezTo>
                    <a:pt x="24575" y="16193"/>
                    <a:pt x="15812" y="24861"/>
                    <a:pt x="9525" y="35814"/>
                  </a:cubicBezTo>
                  <a:cubicBezTo>
                    <a:pt x="3238" y="46768"/>
                    <a:pt x="0" y="58770"/>
                    <a:pt x="0" y="71819"/>
                  </a:cubicBezTo>
                  <a:cubicBezTo>
                    <a:pt x="0" y="91440"/>
                    <a:pt x="6763" y="108299"/>
                    <a:pt x="20384" y="122492"/>
                  </a:cubicBezTo>
                  <a:cubicBezTo>
                    <a:pt x="34004" y="136684"/>
                    <a:pt x="51054" y="143733"/>
                    <a:pt x="71628" y="143733"/>
                  </a:cubicBezTo>
                  <a:cubicBezTo>
                    <a:pt x="83915" y="143733"/>
                    <a:pt x="95060" y="140970"/>
                    <a:pt x="105061" y="135541"/>
                  </a:cubicBezTo>
                  <a:lnTo>
                    <a:pt x="117158" y="151067"/>
                  </a:lnTo>
                  <a:lnTo>
                    <a:pt x="148019" y="151067"/>
                  </a:lnTo>
                  <a:lnTo>
                    <a:pt x="124206" y="120301"/>
                  </a:lnTo>
                  <a:cubicBezTo>
                    <a:pt x="136208" y="106871"/>
                    <a:pt x="142208" y="90869"/>
                    <a:pt x="142208" y="72295"/>
                  </a:cubicBezTo>
                  <a:lnTo>
                    <a:pt x="142208" y="72295"/>
                  </a:lnTo>
                  <a:close/>
                  <a:moveTo>
                    <a:pt x="95536" y="83344"/>
                  </a:moveTo>
                  <a:lnTo>
                    <a:pt x="64484" y="83344"/>
                  </a:lnTo>
                  <a:lnTo>
                    <a:pt x="88963" y="114871"/>
                  </a:lnTo>
                  <a:cubicBezTo>
                    <a:pt x="83534" y="117348"/>
                    <a:pt x="77629" y="118491"/>
                    <a:pt x="71438" y="118491"/>
                  </a:cubicBezTo>
                  <a:cubicBezTo>
                    <a:pt x="60579" y="118491"/>
                    <a:pt x="50959" y="115062"/>
                    <a:pt x="42482" y="108204"/>
                  </a:cubicBezTo>
                  <a:cubicBezTo>
                    <a:pt x="31623" y="99441"/>
                    <a:pt x="26194" y="87440"/>
                    <a:pt x="26194" y="72295"/>
                  </a:cubicBezTo>
                  <a:cubicBezTo>
                    <a:pt x="26194" y="58674"/>
                    <a:pt x="30480" y="47530"/>
                    <a:pt x="39148" y="38671"/>
                  </a:cubicBezTo>
                  <a:cubicBezTo>
                    <a:pt x="47816" y="29909"/>
                    <a:pt x="58484" y="25432"/>
                    <a:pt x="71247" y="25432"/>
                  </a:cubicBezTo>
                  <a:cubicBezTo>
                    <a:pt x="84011" y="25432"/>
                    <a:pt x="94202" y="30004"/>
                    <a:pt x="102965" y="39053"/>
                  </a:cubicBezTo>
                  <a:cubicBezTo>
                    <a:pt x="111728" y="48102"/>
                    <a:pt x="116110" y="59150"/>
                    <a:pt x="116110" y="72104"/>
                  </a:cubicBezTo>
                  <a:cubicBezTo>
                    <a:pt x="116110" y="82011"/>
                    <a:pt x="113348" y="91059"/>
                    <a:pt x="107823" y="99251"/>
                  </a:cubicBezTo>
                  <a:lnTo>
                    <a:pt x="95536" y="83344"/>
                  </a:lnTo>
                  <a:lnTo>
                    <a:pt x="95536" y="83344"/>
                  </a:lnTo>
                  <a:close/>
                </a:path>
              </a:pathLst>
            </a:custGeom>
            <a:solidFill>
              <a:srgbClr val="231F20"/>
            </a:solidFill>
            <a:ln w="9525" cap="flat">
              <a:noFill/>
              <a:prstDash val="solid"/>
              <a:miter/>
            </a:ln>
          </p:spPr>
          <p:txBody>
            <a:bodyPr rtlCol="0" anchor="ctr"/>
            <a:lstStyle/>
            <a:p>
              <a:endParaRPr lang="en-US"/>
            </a:p>
          </p:txBody>
        </p:sp>
        <p:sp>
          <p:nvSpPr>
            <p:cNvPr id="130" name="Oval 129">
              <a:extLst>
                <a:ext uri="{FF2B5EF4-FFF2-40B4-BE49-F238E27FC236}">
                  <a16:creationId xmlns:a16="http://schemas.microsoft.com/office/drawing/2014/main" id="{E8FAB885-B86C-6EAA-2487-FA6EE7C4B817}"/>
                </a:ext>
              </a:extLst>
            </p:cNvPr>
            <p:cNvSpPr/>
            <p:nvPr/>
          </p:nvSpPr>
          <p:spPr>
            <a:xfrm>
              <a:off x="4640947" y="5954618"/>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2F4AF115-1272-26BB-29B2-387027EED9EB}"/>
              </a:ext>
            </a:extLst>
          </p:cNvPr>
          <p:cNvGrpSpPr/>
          <p:nvPr/>
        </p:nvGrpSpPr>
        <p:grpSpPr>
          <a:xfrm>
            <a:off x="6278852" y="5987293"/>
            <a:ext cx="577879" cy="282884"/>
            <a:chOff x="6504510" y="7161679"/>
            <a:chExt cx="649890" cy="318135"/>
          </a:xfrm>
        </p:grpSpPr>
        <p:sp>
          <p:nvSpPr>
            <p:cNvPr id="133" name="Freeform: Shape 132">
              <a:extLst>
                <a:ext uri="{FF2B5EF4-FFF2-40B4-BE49-F238E27FC236}">
                  <a16:creationId xmlns:a16="http://schemas.microsoft.com/office/drawing/2014/main" id="{8CA994E8-D0C5-BD5E-4C0E-FEA1652AFB77}"/>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134" name="Group 133">
              <a:extLst>
                <a:ext uri="{FF2B5EF4-FFF2-40B4-BE49-F238E27FC236}">
                  <a16:creationId xmlns:a16="http://schemas.microsoft.com/office/drawing/2014/main" id="{BCD537E1-41C0-3C06-9097-67713DCF5035}"/>
                </a:ext>
              </a:extLst>
            </p:cNvPr>
            <p:cNvGrpSpPr/>
            <p:nvPr/>
          </p:nvGrpSpPr>
          <p:grpSpPr>
            <a:xfrm>
              <a:off x="6504510" y="7161679"/>
              <a:ext cx="649890" cy="318135"/>
              <a:chOff x="5730715" y="5000624"/>
              <a:chExt cx="649890" cy="318135"/>
            </a:xfrm>
          </p:grpSpPr>
          <p:sp>
            <p:nvSpPr>
              <p:cNvPr id="135" name="Freeform: Shape 134">
                <a:extLst>
                  <a:ext uri="{FF2B5EF4-FFF2-40B4-BE49-F238E27FC236}">
                    <a16:creationId xmlns:a16="http://schemas.microsoft.com/office/drawing/2014/main" id="{2BC59A55-C95F-5607-CBB8-87B61564642A}"/>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7B85B1B-9D44-8DAC-EF9B-006ACDB90211}"/>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A4C9D32-230C-75CB-65E6-C1748A16ACE0}"/>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AD2F3D-67BB-41AD-C294-45FE0446E684}"/>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139" name="TextBox 138">
            <a:extLst>
              <a:ext uri="{FF2B5EF4-FFF2-40B4-BE49-F238E27FC236}">
                <a16:creationId xmlns:a16="http://schemas.microsoft.com/office/drawing/2014/main" id="{1656782F-5E71-23B4-DF51-C75E5A1E02AD}"/>
              </a:ext>
            </a:extLst>
          </p:cNvPr>
          <p:cNvSpPr txBox="1"/>
          <p:nvPr/>
        </p:nvSpPr>
        <p:spPr>
          <a:xfrm>
            <a:off x="694154" y="100833"/>
            <a:ext cx="4104640" cy="553998"/>
          </a:xfrm>
          <a:prstGeom prst="rect">
            <a:avLst/>
          </a:prstGeom>
          <a:noFill/>
        </p:spPr>
        <p:txBody>
          <a:bodyPr wrap="square" rtlCol="0">
            <a:spAutoFit/>
          </a:bodyPr>
          <a:lstStyle/>
          <a:p>
            <a:r>
              <a:rPr lang="en-US" sz="1500" dirty="0">
                <a:latin typeface="Century Gothic" panose="020B0502020202020204" pitchFamily="34" charset="0"/>
              </a:rPr>
              <a:t>Copy and paste the icons below to create your own VSM.</a:t>
            </a:r>
          </a:p>
        </p:txBody>
      </p:sp>
    </p:spTree>
    <p:extLst>
      <p:ext uri="{BB962C8B-B14F-4D97-AF65-F5344CB8AC3E}">
        <p14:creationId xmlns:p14="http://schemas.microsoft.com/office/powerpoint/2010/main" val="969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TotalTime>
  <Words>411</Words>
  <Application>Microsoft Macintosh PowerPoint</Application>
  <PresentationFormat>Widescreen</PresentationFormat>
  <Paragraphs>66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5</cp:revision>
  <dcterms:created xsi:type="dcterms:W3CDTF">2024-08-16T14:57:57Z</dcterms:created>
  <dcterms:modified xsi:type="dcterms:W3CDTF">2024-08-27T05:47:52Z</dcterms:modified>
</cp:coreProperties>
</file>