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96" r:id="rId3"/>
    <p:sldId id="262" r:id="rId4"/>
    <p:sldId id="297"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67F78-1CA5-45C8-8FAC-41E03FCB0F0D}" v="8" dt="2024-08-24T20:50:43.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4676"/>
  </p:normalViewPr>
  <p:slideViewPr>
    <p:cSldViewPr snapToGrid="0">
      <p:cViewPr varScale="1">
        <p:scale>
          <a:sx n="106" d="100"/>
          <a:sy n="106"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C767F78-1CA5-45C8-8FAC-41E03FCB0F0D}"/>
    <pc:docChg chg="custSel addSld delSld modSld">
      <pc:chgData name="Bess Dunlevy" userId="dd4b9a8537dbe9d0" providerId="LiveId" clId="{CC767F78-1CA5-45C8-8FAC-41E03FCB0F0D}" dt="2024-08-24T20:51:09.299" v="191" actId="478"/>
      <pc:docMkLst>
        <pc:docMk/>
      </pc:docMkLst>
      <pc:sldChg chg="modSp mod">
        <pc:chgData name="Bess Dunlevy" userId="dd4b9a8537dbe9d0" providerId="LiveId" clId="{CC767F78-1CA5-45C8-8FAC-41E03FCB0F0D}" dt="2024-08-24T20:49:29.976" v="159" actId="1076"/>
        <pc:sldMkLst>
          <pc:docMk/>
          <pc:sldMk cId="3027864782" sldId="259"/>
        </pc:sldMkLst>
        <pc:spChg chg="mod">
          <ac:chgData name="Bess Dunlevy" userId="dd4b9a8537dbe9d0" providerId="LiveId" clId="{CC767F78-1CA5-45C8-8FAC-41E03FCB0F0D}" dt="2024-08-24T20:38:18.847" v="38" actId="20577"/>
          <ac:spMkLst>
            <pc:docMk/>
            <pc:sldMk cId="3027864782" sldId="259"/>
            <ac:spMk id="2" creationId="{8CB0C2E3-3906-7CBB-36ED-4D62AB98C325}"/>
          </ac:spMkLst>
        </pc:spChg>
        <pc:spChg chg="mod">
          <ac:chgData name="Bess Dunlevy" userId="dd4b9a8537dbe9d0" providerId="LiveId" clId="{CC767F78-1CA5-45C8-8FAC-41E03FCB0F0D}" dt="2024-08-24T20:49:23.496" v="158" actId="255"/>
          <ac:spMkLst>
            <pc:docMk/>
            <pc:sldMk cId="3027864782" sldId="259"/>
            <ac:spMk id="3" creationId="{B62D04F0-A926-7C35-C95D-84EF981454EE}"/>
          </ac:spMkLst>
        </pc:spChg>
        <pc:spChg chg="mod">
          <ac:chgData name="Bess Dunlevy" userId="dd4b9a8537dbe9d0" providerId="LiveId" clId="{CC767F78-1CA5-45C8-8FAC-41E03FCB0F0D}" dt="2024-08-24T20:49:29.976" v="159" actId="1076"/>
          <ac:spMkLst>
            <pc:docMk/>
            <pc:sldMk cId="3027864782" sldId="259"/>
            <ac:spMk id="8" creationId="{89E52BD2-7135-6725-BDE5-6D3F04A0D037}"/>
          </ac:spMkLst>
        </pc:spChg>
        <pc:picChg chg="mod">
          <ac:chgData name="Bess Dunlevy" userId="dd4b9a8537dbe9d0" providerId="LiveId" clId="{CC767F78-1CA5-45C8-8FAC-41E03FCB0F0D}" dt="2024-08-24T20:49:14.702" v="156" actId="1076"/>
          <ac:picMkLst>
            <pc:docMk/>
            <pc:sldMk cId="3027864782" sldId="259"/>
            <ac:picMk id="6" creationId="{ABD02A50-9820-3742-B0BA-11EA65E4F034}"/>
          </ac:picMkLst>
        </pc:picChg>
      </pc:sldChg>
      <pc:sldChg chg="del">
        <pc:chgData name="Bess Dunlevy" userId="dd4b9a8537dbe9d0" providerId="LiveId" clId="{CC767F78-1CA5-45C8-8FAC-41E03FCB0F0D}" dt="2024-08-24T20:40:24.769" v="48" actId="47"/>
        <pc:sldMkLst>
          <pc:docMk/>
          <pc:sldMk cId="734802785" sldId="260"/>
        </pc:sldMkLst>
      </pc:sldChg>
      <pc:sldChg chg="addSp delSp modSp mod">
        <pc:chgData name="Bess Dunlevy" userId="dd4b9a8537dbe9d0" providerId="LiveId" clId="{CC767F78-1CA5-45C8-8FAC-41E03FCB0F0D}" dt="2024-08-24T20:51:09.299" v="191" actId="478"/>
        <pc:sldMkLst>
          <pc:docMk/>
          <pc:sldMk cId="959968043" sldId="262"/>
        </pc:sldMkLst>
        <pc:spChg chg="del">
          <ac:chgData name="Bess Dunlevy" userId="dd4b9a8537dbe9d0" providerId="LiveId" clId="{CC767F78-1CA5-45C8-8FAC-41E03FCB0F0D}" dt="2024-08-24T20:40:31.926" v="50" actId="478"/>
          <ac:spMkLst>
            <pc:docMk/>
            <pc:sldMk cId="959968043" sldId="262"/>
            <ac:spMk id="2" creationId="{823A9F31-FE8B-A268-6552-3A437EF50746}"/>
          </ac:spMkLst>
        </pc:spChg>
        <pc:spChg chg="add del mod">
          <ac:chgData name="Bess Dunlevy" userId="dd4b9a8537dbe9d0" providerId="LiveId" clId="{CC767F78-1CA5-45C8-8FAC-41E03FCB0F0D}" dt="2024-08-24T20:51:09.299" v="191" actId="478"/>
          <ac:spMkLst>
            <pc:docMk/>
            <pc:sldMk cId="959968043" sldId="262"/>
            <ac:spMk id="3" creationId="{1DBFB4D5-5CCE-D1DC-0EEA-C80725DA5751}"/>
          </ac:spMkLst>
        </pc:spChg>
        <pc:spChg chg="add mod">
          <ac:chgData name="Bess Dunlevy" userId="dd4b9a8537dbe9d0" providerId="LiveId" clId="{CC767F78-1CA5-45C8-8FAC-41E03FCB0F0D}" dt="2024-08-24T20:50:53.270" v="186" actId="255"/>
          <ac:spMkLst>
            <pc:docMk/>
            <pc:sldMk cId="959968043" sldId="262"/>
            <ac:spMk id="4" creationId="{7DD69619-3F9C-C510-EC44-A23DF1B26C00}"/>
          </ac:spMkLst>
        </pc:spChg>
        <pc:spChg chg="add mod">
          <ac:chgData name="Bess Dunlevy" userId="dd4b9a8537dbe9d0" providerId="LiveId" clId="{CC767F78-1CA5-45C8-8FAC-41E03FCB0F0D}" dt="2024-08-24T20:51:07.099" v="190" actId="14100"/>
          <ac:spMkLst>
            <pc:docMk/>
            <pc:sldMk cId="959968043" sldId="262"/>
            <ac:spMk id="6" creationId="{EB1225C2-E55D-4F43-53B8-09CC1970B3CF}"/>
          </ac:spMkLst>
        </pc:spChg>
        <pc:spChg chg="del">
          <ac:chgData name="Bess Dunlevy" userId="dd4b9a8537dbe9d0" providerId="LiveId" clId="{CC767F78-1CA5-45C8-8FAC-41E03FCB0F0D}" dt="2024-08-24T20:40:30.808" v="49" actId="478"/>
          <ac:spMkLst>
            <pc:docMk/>
            <pc:sldMk cId="959968043" sldId="262"/>
            <ac:spMk id="34" creationId="{F7E78813-17F3-4A2F-B093-748A2CE2124A}"/>
          </ac:spMkLst>
        </pc:spChg>
        <pc:spChg chg="del">
          <ac:chgData name="Bess Dunlevy" userId="dd4b9a8537dbe9d0" providerId="LiveId" clId="{CC767F78-1CA5-45C8-8FAC-41E03FCB0F0D}" dt="2024-08-24T20:40:33.215" v="51" actId="478"/>
          <ac:spMkLst>
            <pc:docMk/>
            <pc:sldMk cId="959968043" sldId="262"/>
            <ac:spMk id="81" creationId="{888AD897-3B56-3DC7-3F5E-68620C724369}"/>
          </ac:spMkLst>
        </pc:spChg>
        <pc:spChg chg="mod">
          <ac:chgData name="Bess Dunlevy" userId="dd4b9a8537dbe9d0" providerId="LiveId" clId="{CC767F78-1CA5-45C8-8FAC-41E03FCB0F0D}" dt="2024-08-24T20:46:39.453" v="150" actId="207"/>
          <ac:spMkLst>
            <pc:docMk/>
            <pc:sldMk cId="959968043" sldId="262"/>
            <ac:spMk id="123" creationId="{5F5596CA-DEC6-4E74-10DD-AE124BB3F1FB}"/>
          </ac:spMkLst>
        </pc:spChg>
      </pc:sldChg>
      <pc:sldChg chg="delSp del mod">
        <pc:chgData name="Bess Dunlevy" userId="dd4b9a8537dbe9d0" providerId="LiveId" clId="{CC767F78-1CA5-45C8-8FAC-41E03FCB0F0D}" dt="2024-08-24T20:50:07.178" v="164" actId="2696"/>
        <pc:sldMkLst>
          <pc:docMk/>
          <pc:sldMk cId="1607526990" sldId="263"/>
        </pc:sldMkLst>
        <pc:spChg chg="del">
          <ac:chgData name="Bess Dunlevy" userId="dd4b9a8537dbe9d0" providerId="LiveId" clId="{CC767F78-1CA5-45C8-8FAC-41E03FCB0F0D}" dt="2024-08-24T20:49:58.227" v="161" actId="478"/>
          <ac:spMkLst>
            <pc:docMk/>
            <pc:sldMk cId="1607526990" sldId="263"/>
            <ac:spMk id="2" creationId="{2C62A5C2-2F19-D270-016C-EA29A4611367}"/>
          </ac:spMkLst>
        </pc:spChg>
        <pc:spChg chg="del">
          <ac:chgData name="Bess Dunlevy" userId="dd4b9a8537dbe9d0" providerId="LiveId" clId="{CC767F78-1CA5-45C8-8FAC-41E03FCB0F0D}" dt="2024-08-24T20:49:58.227" v="161" actId="478"/>
          <ac:spMkLst>
            <pc:docMk/>
            <pc:sldMk cId="1607526990" sldId="263"/>
            <ac:spMk id="5" creationId="{8F97FA05-7F3F-162C-94E2-B6F908BB4E5B}"/>
          </ac:spMkLst>
        </pc:spChg>
        <pc:spChg chg="del">
          <ac:chgData name="Bess Dunlevy" userId="dd4b9a8537dbe9d0" providerId="LiveId" clId="{CC767F78-1CA5-45C8-8FAC-41E03FCB0F0D}" dt="2024-08-24T20:49:58.227" v="161" actId="478"/>
          <ac:spMkLst>
            <pc:docMk/>
            <pc:sldMk cId="1607526990" sldId="263"/>
            <ac:spMk id="7" creationId="{2570AC4B-DBCE-0FDE-7EDF-F3DE7BF4A70B}"/>
          </ac:spMkLst>
        </pc:spChg>
        <pc:spChg chg="del">
          <ac:chgData name="Bess Dunlevy" userId="dd4b9a8537dbe9d0" providerId="LiveId" clId="{CC767F78-1CA5-45C8-8FAC-41E03FCB0F0D}" dt="2024-08-24T20:49:59.088" v="162" actId="478"/>
          <ac:spMkLst>
            <pc:docMk/>
            <pc:sldMk cId="1607526990" sldId="263"/>
            <ac:spMk id="8" creationId="{63DB838F-A3F5-6980-3DB7-1A9D9B7CA40A}"/>
          </ac:spMkLst>
        </pc:spChg>
        <pc:picChg chg="del">
          <ac:chgData name="Bess Dunlevy" userId="dd4b9a8537dbe9d0" providerId="LiveId" clId="{CC767F78-1CA5-45C8-8FAC-41E03FCB0F0D}" dt="2024-08-24T20:49:58.227" v="161" actId="478"/>
          <ac:picMkLst>
            <pc:docMk/>
            <pc:sldMk cId="1607526990" sldId="263"/>
            <ac:picMk id="3" creationId="{0BEC36D8-4090-4510-4A54-695274900C82}"/>
          </ac:picMkLst>
        </pc:picChg>
        <pc:picChg chg="del">
          <ac:chgData name="Bess Dunlevy" userId="dd4b9a8537dbe9d0" providerId="LiveId" clId="{CC767F78-1CA5-45C8-8FAC-41E03FCB0F0D}" dt="2024-08-24T20:49:59.954" v="163" actId="478"/>
          <ac:picMkLst>
            <pc:docMk/>
            <pc:sldMk cId="1607526990" sldId="263"/>
            <ac:picMk id="4" creationId="{DF6F9842-DDFE-2980-7A4B-0715E5B3AB1A}"/>
          </ac:picMkLst>
        </pc:picChg>
      </pc:sldChg>
      <pc:sldChg chg="addSp delSp modSp new mod">
        <pc:chgData name="Bess Dunlevy" userId="dd4b9a8537dbe9d0" providerId="LiveId" clId="{CC767F78-1CA5-45C8-8FAC-41E03FCB0F0D}" dt="2024-08-24T20:50:35.887" v="171" actId="14100"/>
        <pc:sldMkLst>
          <pc:docMk/>
          <pc:sldMk cId="3964962806" sldId="296"/>
        </pc:sldMkLst>
        <pc:spChg chg="add mod">
          <ac:chgData name="Bess Dunlevy" userId="dd4b9a8537dbe9d0" providerId="LiveId" clId="{CC767F78-1CA5-45C8-8FAC-41E03FCB0F0D}" dt="2024-08-24T20:39:12.927" v="43"/>
          <ac:spMkLst>
            <pc:docMk/>
            <pc:sldMk cId="3964962806" sldId="296"/>
            <ac:spMk id="3" creationId="{9A09EF93-4C39-4C5B-AA27-DCC51F82533F}"/>
          </ac:spMkLst>
        </pc:spChg>
        <pc:spChg chg="add mod">
          <ac:chgData name="Bess Dunlevy" userId="dd4b9a8537dbe9d0" providerId="LiveId" clId="{CC767F78-1CA5-45C8-8FAC-41E03FCB0F0D}" dt="2024-08-24T20:39:12.927" v="43"/>
          <ac:spMkLst>
            <pc:docMk/>
            <pc:sldMk cId="3964962806" sldId="296"/>
            <ac:spMk id="4" creationId="{DCB5652E-11EA-41A1-8F89-9DDA1A186A3F}"/>
          </ac:spMkLst>
        </pc:spChg>
        <pc:spChg chg="add mod">
          <ac:chgData name="Bess Dunlevy" userId="dd4b9a8537dbe9d0" providerId="LiveId" clId="{CC767F78-1CA5-45C8-8FAC-41E03FCB0F0D}" dt="2024-08-24T20:39:12.927" v="43"/>
          <ac:spMkLst>
            <pc:docMk/>
            <pc:sldMk cId="3964962806" sldId="296"/>
            <ac:spMk id="5" creationId="{58065DBB-8A60-47A5-B379-BA2D02979F50}"/>
          </ac:spMkLst>
        </pc:spChg>
        <pc:spChg chg="add mod">
          <ac:chgData name="Bess Dunlevy" userId="dd4b9a8537dbe9d0" providerId="LiveId" clId="{CC767F78-1CA5-45C8-8FAC-41E03FCB0F0D}" dt="2024-08-24T20:39:12.927" v="43"/>
          <ac:spMkLst>
            <pc:docMk/>
            <pc:sldMk cId="3964962806" sldId="296"/>
            <ac:spMk id="6" creationId="{13D55564-4C76-4941-ADD1-C31EDD9E0AEE}"/>
          </ac:spMkLst>
        </pc:spChg>
        <pc:spChg chg="add mod">
          <ac:chgData name="Bess Dunlevy" userId="dd4b9a8537dbe9d0" providerId="LiveId" clId="{CC767F78-1CA5-45C8-8FAC-41E03FCB0F0D}" dt="2024-08-24T20:39:12.927" v="43"/>
          <ac:spMkLst>
            <pc:docMk/>
            <pc:sldMk cId="3964962806" sldId="296"/>
            <ac:spMk id="7" creationId="{409B5327-C8A6-4EB0-B0D8-4AF4A5095980}"/>
          </ac:spMkLst>
        </pc:spChg>
        <pc:spChg chg="add mod">
          <ac:chgData name="Bess Dunlevy" userId="dd4b9a8537dbe9d0" providerId="LiveId" clId="{CC767F78-1CA5-45C8-8FAC-41E03FCB0F0D}" dt="2024-08-24T20:39:12.927" v="43"/>
          <ac:spMkLst>
            <pc:docMk/>
            <pc:sldMk cId="3964962806" sldId="296"/>
            <ac:spMk id="8" creationId="{B409F0DC-C6C4-43A3-8403-E977FD592D75}"/>
          </ac:spMkLst>
        </pc:spChg>
        <pc:spChg chg="add mod">
          <ac:chgData name="Bess Dunlevy" userId="dd4b9a8537dbe9d0" providerId="LiveId" clId="{CC767F78-1CA5-45C8-8FAC-41E03FCB0F0D}" dt="2024-08-24T20:39:12.927" v="43"/>
          <ac:spMkLst>
            <pc:docMk/>
            <pc:sldMk cId="3964962806" sldId="296"/>
            <ac:spMk id="9" creationId="{D4ECF8D9-78F7-4589-811F-F91452A5A323}"/>
          </ac:spMkLst>
        </pc:spChg>
        <pc:spChg chg="add mod">
          <ac:chgData name="Bess Dunlevy" userId="dd4b9a8537dbe9d0" providerId="LiveId" clId="{CC767F78-1CA5-45C8-8FAC-41E03FCB0F0D}" dt="2024-08-24T20:39:12.927" v="43"/>
          <ac:spMkLst>
            <pc:docMk/>
            <pc:sldMk cId="3964962806" sldId="296"/>
            <ac:spMk id="11" creationId="{275CB1F5-B18F-4F0D-BAC4-6300E2AABD85}"/>
          </ac:spMkLst>
        </pc:spChg>
        <pc:spChg chg="add mod">
          <ac:chgData name="Bess Dunlevy" userId="dd4b9a8537dbe9d0" providerId="LiveId" clId="{CC767F78-1CA5-45C8-8FAC-41E03FCB0F0D}" dt="2024-08-24T20:39:12.927" v="43"/>
          <ac:spMkLst>
            <pc:docMk/>
            <pc:sldMk cId="3964962806" sldId="296"/>
            <ac:spMk id="12" creationId="{CEC17CFB-7416-43D7-AEEA-5B04112BAE33}"/>
          </ac:spMkLst>
        </pc:spChg>
        <pc:spChg chg="add mod">
          <ac:chgData name="Bess Dunlevy" userId="dd4b9a8537dbe9d0" providerId="LiveId" clId="{CC767F78-1CA5-45C8-8FAC-41E03FCB0F0D}" dt="2024-08-24T20:39:12.927" v="43"/>
          <ac:spMkLst>
            <pc:docMk/>
            <pc:sldMk cId="3964962806" sldId="296"/>
            <ac:spMk id="13" creationId="{1039D0A4-26B5-4FC0-A205-D43AF6CC8542}"/>
          </ac:spMkLst>
        </pc:spChg>
        <pc:spChg chg="mod">
          <ac:chgData name="Bess Dunlevy" userId="dd4b9a8537dbe9d0" providerId="LiveId" clId="{CC767F78-1CA5-45C8-8FAC-41E03FCB0F0D}" dt="2024-08-24T20:39:12.927" v="43"/>
          <ac:spMkLst>
            <pc:docMk/>
            <pc:sldMk cId="3964962806" sldId="296"/>
            <ac:spMk id="15" creationId="{AE5CCC13-98C2-8B6F-DF5C-F693872EDC0B}"/>
          </ac:spMkLst>
        </pc:spChg>
        <pc:spChg chg="mod">
          <ac:chgData name="Bess Dunlevy" userId="dd4b9a8537dbe9d0" providerId="LiveId" clId="{CC767F78-1CA5-45C8-8FAC-41E03FCB0F0D}" dt="2024-08-24T20:39:12.927" v="43"/>
          <ac:spMkLst>
            <pc:docMk/>
            <pc:sldMk cId="3964962806" sldId="296"/>
            <ac:spMk id="16" creationId="{0575FF32-A0C5-153B-7CAF-71374418B62E}"/>
          </ac:spMkLst>
        </pc:spChg>
        <pc:spChg chg="mod">
          <ac:chgData name="Bess Dunlevy" userId="dd4b9a8537dbe9d0" providerId="LiveId" clId="{CC767F78-1CA5-45C8-8FAC-41E03FCB0F0D}" dt="2024-08-24T20:39:12.927" v="43"/>
          <ac:spMkLst>
            <pc:docMk/>
            <pc:sldMk cId="3964962806" sldId="296"/>
            <ac:spMk id="17" creationId="{EFC3E0C3-D0FD-04BD-9D78-E7247F6E130E}"/>
          </ac:spMkLst>
        </pc:spChg>
        <pc:spChg chg="mod">
          <ac:chgData name="Bess Dunlevy" userId="dd4b9a8537dbe9d0" providerId="LiveId" clId="{CC767F78-1CA5-45C8-8FAC-41E03FCB0F0D}" dt="2024-08-24T20:39:12.927" v="43"/>
          <ac:spMkLst>
            <pc:docMk/>
            <pc:sldMk cId="3964962806" sldId="296"/>
            <ac:spMk id="18" creationId="{7B6B2764-54BB-A5EF-BCD7-A08F6F461DA5}"/>
          </ac:spMkLst>
        </pc:spChg>
        <pc:spChg chg="add mod">
          <ac:chgData name="Bess Dunlevy" userId="dd4b9a8537dbe9d0" providerId="LiveId" clId="{CC767F78-1CA5-45C8-8FAC-41E03FCB0F0D}" dt="2024-08-24T20:39:12.927" v="43"/>
          <ac:spMkLst>
            <pc:docMk/>
            <pc:sldMk cId="3964962806" sldId="296"/>
            <ac:spMk id="19" creationId="{03F6676B-E892-4EAB-9863-3F7DAB225498}"/>
          </ac:spMkLst>
        </pc:spChg>
        <pc:spChg chg="add mod">
          <ac:chgData name="Bess Dunlevy" userId="dd4b9a8537dbe9d0" providerId="LiveId" clId="{CC767F78-1CA5-45C8-8FAC-41E03FCB0F0D}" dt="2024-08-24T20:39:12.927" v="43"/>
          <ac:spMkLst>
            <pc:docMk/>
            <pc:sldMk cId="3964962806" sldId="296"/>
            <ac:spMk id="21" creationId="{B9A41E31-A362-4586-9519-61A5579FD9BF}"/>
          </ac:spMkLst>
        </pc:spChg>
        <pc:spChg chg="add mod">
          <ac:chgData name="Bess Dunlevy" userId="dd4b9a8537dbe9d0" providerId="LiveId" clId="{CC767F78-1CA5-45C8-8FAC-41E03FCB0F0D}" dt="2024-08-24T20:39:12.927" v="43"/>
          <ac:spMkLst>
            <pc:docMk/>
            <pc:sldMk cId="3964962806" sldId="296"/>
            <ac:spMk id="22" creationId="{9CD8B4DD-4547-4672-A9E3-630AF940BC48}"/>
          </ac:spMkLst>
        </pc:spChg>
        <pc:spChg chg="add mod">
          <ac:chgData name="Bess Dunlevy" userId="dd4b9a8537dbe9d0" providerId="LiveId" clId="{CC767F78-1CA5-45C8-8FAC-41E03FCB0F0D}" dt="2024-08-24T20:39:12.927" v="43"/>
          <ac:spMkLst>
            <pc:docMk/>
            <pc:sldMk cId="3964962806" sldId="296"/>
            <ac:spMk id="23" creationId="{255481E1-5599-44BE-B8EA-1DCD1240C37C}"/>
          </ac:spMkLst>
        </pc:spChg>
        <pc:spChg chg="add mod">
          <ac:chgData name="Bess Dunlevy" userId="dd4b9a8537dbe9d0" providerId="LiveId" clId="{CC767F78-1CA5-45C8-8FAC-41E03FCB0F0D}" dt="2024-08-24T20:39:12.927" v="43"/>
          <ac:spMkLst>
            <pc:docMk/>
            <pc:sldMk cId="3964962806" sldId="296"/>
            <ac:spMk id="24" creationId="{1D03619A-E735-4337-AA6C-1CF8B8E9F256}"/>
          </ac:spMkLst>
        </pc:spChg>
        <pc:spChg chg="add mod">
          <ac:chgData name="Bess Dunlevy" userId="dd4b9a8537dbe9d0" providerId="LiveId" clId="{CC767F78-1CA5-45C8-8FAC-41E03FCB0F0D}" dt="2024-08-24T20:39:12.927" v="43"/>
          <ac:spMkLst>
            <pc:docMk/>
            <pc:sldMk cId="3964962806" sldId="296"/>
            <ac:spMk id="26" creationId="{05E09681-5EF2-4BA8-96D6-BD29F0125938}"/>
          </ac:spMkLst>
        </pc:spChg>
        <pc:spChg chg="add mod">
          <ac:chgData name="Bess Dunlevy" userId="dd4b9a8537dbe9d0" providerId="LiveId" clId="{CC767F78-1CA5-45C8-8FAC-41E03FCB0F0D}" dt="2024-08-24T20:39:12.927" v="43"/>
          <ac:spMkLst>
            <pc:docMk/>
            <pc:sldMk cId="3964962806" sldId="296"/>
            <ac:spMk id="27" creationId="{C17107E1-C945-4216-B52C-1DD2D2B8D09C}"/>
          </ac:spMkLst>
        </pc:spChg>
        <pc:spChg chg="add mod">
          <ac:chgData name="Bess Dunlevy" userId="dd4b9a8537dbe9d0" providerId="LiveId" clId="{CC767F78-1CA5-45C8-8FAC-41E03FCB0F0D}" dt="2024-08-24T20:39:12.927" v="43"/>
          <ac:spMkLst>
            <pc:docMk/>
            <pc:sldMk cId="3964962806" sldId="296"/>
            <ac:spMk id="28" creationId="{CA53B53F-54F3-47B6-BB7D-D63AE833A99E}"/>
          </ac:spMkLst>
        </pc:spChg>
        <pc:spChg chg="add mod">
          <ac:chgData name="Bess Dunlevy" userId="dd4b9a8537dbe9d0" providerId="LiveId" clId="{CC767F78-1CA5-45C8-8FAC-41E03FCB0F0D}" dt="2024-08-24T20:39:12.927" v="43"/>
          <ac:spMkLst>
            <pc:docMk/>
            <pc:sldMk cId="3964962806" sldId="296"/>
            <ac:spMk id="29" creationId="{8F6CB50C-5418-4BA6-A6B7-8E988B76DBC7}"/>
          </ac:spMkLst>
        </pc:spChg>
        <pc:spChg chg="add mod">
          <ac:chgData name="Bess Dunlevy" userId="dd4b9a8537dbe9d0" providerId="LiveId" clId="{CC767F78-1CA5-45C8-8FAC-41E03FCB0F0D}" dt="2024-08-24T20:39:12.927" v="43"/>
          <ac:spMkLst>
            <pc:docMk/>
            <pc:sldMk cId="3964962806" sldId="296"/>
            <ac:spMk id="30" creationId="{59EF328C-C8A6-485D-A141-5E58217CA92A}"/>
          </ac:spMkLst>
        </pc:spChg>
        <pc:spChg chg="add mod">
          <ac:chgData name="Bess Dunlevy" userId="dd4b9a8537dbe9d0" providerId="LiveId" clId="{CC767F78-1CA5-45C8-8FAC-41E03FCB0F0D}" dt="2024-08-24T20:39:12.927" v="43"/>
          <ac:spMkLst>
            <pc:docMk/>
            <pc:sldMk cId="3964962806" sldId="296"/>
            <ac:spMk id="31" creationId="{E1C8FA45-19ED-435A-93A2-EA849CD27145}"/>
          </ac:spMkLst>
        </pc:spChg>
        <pc:spChg chg="add mod">
          <ac:chgData name="Bess Dunlevy" userId="dd4b9a8537dbe9d0" providerId="LiveId" clId="{CC767F78-1CA5-45C8-8FAC-41E03FCB0F0D}" dt="2024-08-24T20:39:12.927" v="43"/>
          <ac:spMkLst>
            <pc:docMk/>
            <pc:sldMk cId="3964962806" sldId="296"/>
            <ac:spMk id="32" creationId="{4493FFA3-516C-4194-B673-89CB53C77462}"/>
          </ac:spMkLst>
        </pc:spChg>
        <pc:spChg chg="mod">
          <ac:chgData name="Bess Dunlevy" userId="dd4b9a8537dbe9d0" providerId="LiveId" clId="{CC767F78-1CA5-45C8-8FAC-41E03FCB0F0D}" dt="2024-08-24T20:39:12.927" v="43"/>
          <ac:spMkLst>
            <pc:docMk/>
            <pc:sldMk cId="3964962806" sldId="296"/>
            <ac:spMk id="34" creationId="{E9F7BD92-D954-8A41-93DD-6B58D5DE556F}"/>
          </ac:spMkLst>
        </pc:spChg>
        <pc:spChg chg="mod">
          <ac:chgData name="Bess Dunlevy" userId="dd4b9a8537dbe9d0" providerId="LiveId" clId="{CC767F78-1CA5-45C8-8FAC-41E03FCB0F0D}" dt="2024-08-24T20:39:12.927" v="43"/>
          <ac:spMkLst>
            <pc:docMk/>
            <pc:sldMk cId="3964962806" sldId="296"/>
            <ac:spMk id="35" creationId="{65FB390A-4026-9E22-FFE6-07E835C9FB1A}"/>
          </ac:spMkLst>
        </pc:spChg>
        <pc:spChg chg="mod">
          <ac:chgData name="Bess Dunlevy" userId="dd4b9a8537dbe9d0" providerId="LiveId" clId="{CC767F78-1CA5-45C8-8FAC-41E03FCB0F0D}" dt="2024-08-24T20:39:12.927" v="43"/>
          <ac:spMkLst>
            <pc:docMk/>
            <pc:sldMk cId="3964962806" sldId="296"/>
            <ac:spMk id="37" creationId="{431BE843-05A0-D72B-816D-773E7071A67C}"/>
          </ac:spMkLst>
        </pc:spChg>
        <pc:spChg chg="mod">
          <ac:chgData name="Bess Dunlevy" userId="dd4b9a8537dbe9d0" providerId="LiveId" clId="{CC767F78-1CA5-45C8-8FAC-41E03FCB0F0D}" dt="2024-08-24T20:39:12.927" v="43"/>
          <ac:spMkLst>
            <pc:docMk/>
            <pc:sldMk cId="3964962806" sldId="296"/>
            <ac:spMk id="38" creationId="{17C2D270-70EF-D260-89D9-3B0837A2A072}"/>
          </ac:spMkLst>
        </pc:spChg>
        <pc:spChg chg="mod">
          <ac:chgData name="Bess Dunlevy" userId="dd4b9a8537dbe9d0" providerId="LiveId" clId="{CC767F78-1CA5-45C8-8FAC-41E03FCB0F0D}" dt="2024-08-24T20:39:12.927" v="43"/>
          <ac:spMkLst>
            <pc:docMk/>
            <pc:sldMk cId="3964962806" sldId="296"/>
            <ac:spMk id="40" creationId="{8C3F245E-AD3E-3A98-60F8-C27D62584B9E}"/>
          </ac:spMkLst>
        </pc:spChg>
        <pc:spChg chg="mod">
          <ac:chgData name="Bess Dunlevy" userId="dd4b9a8537dbe9d0" providerId="LiveId" clId="{CC767F78-1CA5-45C8-8FAC-41E03FCB0F0D}" dt="2024-08-24T20:39:12.927" v="43"/>
          <ac:spMkLst>
            <pc:docMk/>
            <pc:sldMk cId="3964962806" sldId="296"/>
            <ac:spMk id="41" creationId="{680FDEC5-4628-F919-2AD7-5F02981AD0D7}"/>
          </ac:spMkLst>
        </pc:spChg>
        <pc:spChg chg="mod">
          <ac:chgData name="Bess Dunlevy" userId="dd4b9a8537dbe9d0" providerId="LiveId" clId="{CC767F78-1CA5-45C8-8FAC-41E03FCB0F0D}" dt="2024-08-24T20:39:12.927" v="43"/>
          <ac:spMkLst>
            <pc:docMk/>
            <pc:sldMk cId="3964962806" sldId="296"/>
            <ac:spMk id="43" creationId="{E900AE71-4CC8-F4CD-7318-8C2E8D314695}"/>
          </ac:spMkLst>
        </pc:spChg>
        <pc:spChg chg="mod">
          <ac:chgData name="Bess Dunlevy" userId="dd4b9a8537dbe9d0" providerId="LiveId" clId="{CC767F78-1CA5-45C8-8FAC-41E03FCB0F0D}" dt="2024-08-24T20:39:12.927" v="43"/>
          <ac:spMkLst>
            <pc:docMk/>
            <pc:sldMk cId="3964962806" sldId="296"/>
            <ac:spMk id="44" creationId="{B22629C8-5FEE-9D32-9BB4-B010B32D1751}"/>
          </ac:spMkLst>
        </pc:spChg>
        <pc:spChg chg="mod">
          <ac:chgData name="Bess Dunlevy" userId="dd4b9a8537dbe9d0" providerId="LiveId" clId="{CC767F78-1CA5-45C8-8FAC-41E03FCB0F0D}" dt="2024-08-24T20:39:12.927" v="43"/>
          <ac:spMkLst>
            <pc:docMk/>
            <pc:sldMk cId="3964962806" sldId="296"/>
            <ac:spMk id="46" creationId="{48E4612D-7387-9C92-F3DF-52709DD0CB44}"/>
          </ac:spMkLst>
        </pc:spChg>
        <pc:spChg chg="mod">
          <ac:chgData name="Bess Dunlevy" userId="dd4b9a8537dbe9d0" providerId="LiveId" clId="{CC767F78-1CA5-45C8-8FAC-41E03FCB0F0D}" dt="2024-08-24T20:39:12.927" v="43"/>
          <ac:spMkLst>
            <pc:docMk/>
            <pc:sldMk cId="3964962806" sldId="296"/>
            <ac:spMk id="47" creationId="{A38F3BBF-9952-8724-1A45-647C2FC57B64}"/>
          </ac:spMkLst>
        </pc:spChg>
        <pc:spChg chg="mod">
          <ac:chgData name="Bess Dunlevy" userId="dd4b9a8537dbe9d0" providerId="LiveId" clId="{CC767F78-1CA5-45C8-8FAC-41E03FCB0F0D}" dt="2024-08-24T20:39:12.927" v="43"/>
          <ac:spMkLst>
            <pc:docMk/>
            <pc:sldMk cId="3964962806" sldId="296"/>
            <ac:spMk id="49" creationId="{8E520B7F-E0BD-2C1E-5EC5-ED509B83E320}"/>
          </ac:spMkLst>
        </pc:spChg>
        <pc:spChg chg="mod">
          <ac:chgData name="Bess Dunlevy" userId="dd4b9a8537dbe9d0" providerId="LiveId" clId="{CC767F78-1CA5-45C8-8FAC-41E03FCB0F0D}" dt="2024-08-24T20:39:12.927" v="43"/>
          <ac:spMkLst>
            <pc:docMk/>
            <pc:sldMk cId="3964962806" sldId="296"/>
            <ac:spMk id="50" creationId="{5634D3CA-AEED-3720-2420-E5992C8CD04B}"/>
          </ac:spMkLst>
        </pc:spChg>
        <pc:spChg chg="add mod">
          <ac:chgData name="Bess Dunlevy" userId="dd4b9a8537dbe9d0" providerId="LiveId" clId="{CC767F78-1CA5-45C8-8FAC-41E03FCB0F0D}" dt="2024-08-24T20:39:12.927" v="43"/>
          <ac:spMkLst>
            <pc:docMk/>
            <pc:sldMk cId="3964962806" sldId="296"/>
            <ac:spMk id="51" creationId="{F61DD51C-13CE-4EA4-9F8A-9B0962F88C23}"/>
          </ac:spMkLst>
        </pc:spChg>
        <pc:spChg chg="add mod">
          <ac:chgData name="Bess Dunlevy" userId="dd4b9a8537dbe9d0" providerId="LiveId" clId="{CC767F78-1CA5-45C8-8FAC-41E03FCB0F0D}" dt="2024-08-24T20:39:12.927" v="43"/>
          <ac:spMkLst>
            <pc:docMk/>
            <pc:sldMk cId="3964962806" sldId="296"/>
            <ac:spMk id="52" creationId="{FD576508-6999-4430-B26A-80643041D2E4}"/>
          </ac:spMkLst>
        </pc:spChg>
        <pc:spChg chg="add mod">
          <ac:chgData name="Bess Dunlevy" userId="dd4b9a8537dbe9d0" providerId="LiveId" clId="{CC767F78-1CA5-45C8-8FAC-41E03FCB0F0D}" dt="2024-08-24T20:39:12.927" v="43"/>
          <ac:spMkLst>
            <pc:docMk/>
            <pc:sldMk cId="3964962806" sldId="296"/>
            <ac:spMk id="53" creationId="{5CECA806-EF7F-46DD-BB31-F617D41B4816}"/>
          </ac:spMkLst>
        </pc:spChg>
        <pc:spChg chg="add mod">
          <ac:chgData name="Bess Dunlevy" userId="dd4b9a8537dbe9d0" providerId="LiveId" clId="{CC767F78-1CA5-45C8-8FAC-41E03FCB0F0D}" dt="2024-08-24T20:39:12.927" v="43"/>
          <ac:spMkLst>
            <pc:docMk/>
            <pc:sldMk cId="3964962806" sldId="296"/>
            <ac:spMk id="54" creationId="{BA4BCD0E-A3C6-481D-B4F6-39AF61B029ED}"/>
          </ac:spMkLst>
        </pc:spChg>
        <pc:spChg chg="add mod">
          <ac:chgData name="Bess Dunlevy" userId="dd4b9a8537dbe9d0" providerId="LiveId" clId="{CC767F78-1CA5-45C8-8FAC-41E03FCB0F0D}" dt="2024-08-24T20:39:12.927" v="43"/>
          <ac:spMkLst>
            <pc:docMk/>
            <pc:sldMk cId="3964962806" sldId="296"/>
            <ac:spMk id="55" creationId="{BEB05141-904D-4D61-9171-A0E6D0F6EC99}"/>
          </ac:spMkLst>
        </pc:spChg>
        <pc:spChg chg="mod">
          <ac:chgData name="Bess Dunlevy" userId="dd4b9a8537dbe9d0" providerId="LiveId" clId="{CC767F78-1CA5-45C8-8FAC-41E03FCB0F0D}" dt="2024-08-24T20:39:12.927" v="43"/>
          <ac:spMkLst>
            <pc:docMk/>
            <pc:sldMk cId="3964962806" sldId="296"/>
            <ac:spMk id="57" creationId="{5BA8EEFE-B19C-BB97-3C1B-B75605BBEA70}"/>
          </ac:spMkLst>
        </pc:spChg>
        <pc:spChg chg="mod">
          <ac:chgData name="Bess Dunlevy" userId="dd4b9a8537dbe9d0" providerId="LiveId" clId="{CC767F78-1CA5-45C8-8FAC-41E03FCB0F0D}" dt="2024-08-24T20:39:12.927" v="43"/>
          <ac:spMkLst>
            <pc:docMk/>
            <pc:sldMk cId="3964962806" sldId="296"/>
            <ac:spMk id="58" creationId="{BEE15E39-5F90-A66C-3B69-F64508B3AD18}"/>
          </ac:spMkLst>
        </pc:spChg>
        <pc:spChg chg="mod">
          <ac:chgData name="Bess Dunlevy" userId="dd4b9a8537dbe9d0" providerId="LiveId" clId="{CC767F78-1CA5-45C8-8FAC-41E03FCB0F0D}" dt="2024-08-24T20:39:12.927" v="43"/>
          <ac:spMkLst>
            <pc:docMk/>
            <pc:sldMk cId="3964962806" sldId="296"/>
            <ac:spMk id="59" creationId="{7967B501-8E71-8CA9-8280-D96BF0EA5B46}"/>
          </ac:spMkLst>
        </pc:spChg>
        <pc:spChg chg="mod">
          <ac:chgData name="Bess Dunlevy" userId="dd4b9a8537dbe9d0" providerId="LiveId" clId="{CC767F78-1CA5-45C8-8FAC-41E03FCB0F0D}" dt="2024-08-24T20:39:12.927" v="43"/>
          <ac:spMkLst>
            <pc:docMk/>
            <pc:sldMk cId="3964962806" sldId="296"/>
            <ac:spMk id="60" creationId="{57AE0FD1-855B-69E8-CC32-E5BD582E8410}"/>
          </ac:spMkLst>
        </pc:spChg>
        <pc:spChg chg="add mod">
          <ac:chgData name="Bess Dunlevy" userId="dd4b9a8537dbe9d0" providerId="LiveId" clId="{CC767F78-1CA5-45C8-8FAC-41E03FCB0F0D}" dt="2024-08-24T20:39:12.927" v="43"/>
          <ac:spMkLst>
            <pc:docMk/>
            <pc:sldMk cId="3964962806" sldId="296"/>
            <ac:spMk id="61" creationId="{648186B9-6E4A-4FDA-AB1F-99AF56210A7E}"/>
          </ac:spMkLst>
        </pc:spChg>
        <pc:spChg chg="add mod">
          <ac:chgData name="Bess Dunlevy" userId="dd4b9a8537dbe9d0" providerId="LiveId" clId="{CC767F78-1CA5-45C8-8FAC-41E03FCB0F0D}" dt="2024-08-24T20:44:48.783" v="113" actId="688"/>
          <ac:spMkLst>
            <pc:docMk/>
            <pc:sldMk cId="3964962806" sldId="296"/>
            <ac:spMk id="63" creationId="{9A09EF93-4C39-4C5B-AA27-DCC51F82533F}"/>
          </ac:spMkLst>
        </pc:spChg>
        <pc:spChg chg="add del mod">
          <ac:chgData name="Bess Dunlevy" userId="dd4b9a8537dbe9d0" providerId="LiveId" clId="{CC767F78-1CA5-45C8-8FAC-41E03FCB0F0D}" dt="2024-08-24T20:40:57.624" v="58" actId="478"/>
          <ac:spMkLst>
            <pc:docMk/>
            <pc:sldMk cId="3964962806" sldId="296"/>
            <ac:spMk id="65" creationId="{D9A66B6A-BD28-4A05-A41D-26B1830913F4}"/>
          </ac:spMkLst>
        </pc:spChg>
        <pc:spChg chg="add mod">
          <ac:chgData name="Bess Dunlevy" userId="dd4b9a8537dbe9d0" providerId="LiveId" clId="{CC767F78-1CA5-45C8-8FAC-41E03FCB0F0D}" dt="2024-08-24T20:47:03.886" v="154" actId="1076"/>
          <ac:spMkLst>
            <pc:docMk/>
            <pc:sldMk cId="3964962806" sldId="296"/>
            <ac:spMk id="66" creationId="{DCB5652E-11EA-41A1-8F89-9DDA1A186A3F}"/>
          </ac:spMkLst>
        </pc:spChg>
        <pc:spChg chg="add mod">
          <ac:chgData name="Bess Dunlevy" userId="dd4b9a8537dbe9d0" providerId="LiveId" clId="{CC767F78-1CA5-45C8-8FAC-41E03FCB0F0D}" dt="2024-08-24T20:46:56.990" v="152" actId="14100"/>
          <ac:spMkLst>
            <pc:docMk/>
            <pc:sldMk cId="3964962806" sldId="296"/>
            <ac:spMk id="67" creationId="{58065DBB-8A60-47A5-B379-BA2D02979F50}"/>
          </ac:spMkLst>
        </pc:spChg>
        <pc:spChg chg="add mod">
          <ac:chgData name="Bess Dunlevy" userId="dd4b9a8537dbe9d0" providerId="LiveId" clId="{CC767F78-1CA5-45C8-8FAC-41E03FCB0F0D}" dt="2024-08-24T20:42:17.604" v="76" actId="14100"/>
          <ac:spMkLst>
            <pc:docMk/>
            <pc:sldMk cId="3964962806" sldId="296"/>
            <ac:spMk id="68" creationId="{13D55564-4C76-4941-ADD1-C31EDD9E0AEE}"/>
          </ac:spMkLst>
        </pc:spChg>
        <pc:spChg chg="add mod">
          <ac:chgData name="Bess Dunlevy" userId="dd4b9a8537dbe9d0" providerId="LiveId" clId="{CC767F78-1CA5-45C8-8FAC-41E03FCB0F0D}" dt="2024-08-24T20:46:59.206" v="153" actId="1076"/>
          <ac:spMkLst>
            <pc:docMk/>
            <pc:sldMk cId="3964962806" sldId="296"/>
            <ac:spMk id="69" creationId="{409B5327-C8A6-4EB0-B0D8-4AF4A5095980}"/>
          </ac:spMkLst>
        </pc:spChg>
        <pc:spChg chg="add mod">
          <ac:chgData name="Bess Dunlevy" userId="dd4b9a8537dbe9d0" providerId="LiveId" clId="{CC767F78-1CA5-45C8-8FAC-41E03FCB0F0D}" dt="2024-08-24T20:42:13.365" v="73" actId="14100"/>
          <ac:spMkLst>
            <pc:docMk/>
            <pc:sldMk cId="3964962806" sldId="296"/>
            <ac:spMk id="70" creationId="{B409F0DC-C6C4-43A3-8403-E977FD592D75}"/>
          </ac:spMkLst>
        </pc:spChg>
        <pc:spChg chg="add mod">
          <ac:chgData name="Bess Dunlevy" userId="dd4b9a8537dbe9d0" providerId="LiveId" clId="{CC767F78-1CA5-45C8-8FAC-41E03FCB0F0D}" dt="2024-08-24T20:43:48.775" v="102" actId="1076"/>
          <ac:spMkLst>
            <pc:docMk/>
            <pc:sldMk cId="3964962806" sldId="296"/>
            <ac:spMk id="71" creationId="{D4ECF8D9-78F7-4589-811F-F91452A5A323}"/>
          </ac:spMkLst>
        </pc:spChg>
        <pc:spChg chg="add mod">
          <ac:chgData name="Bess Dunlevy" userId="dd4b9a8537dbe9d0" providerId="LiveId" clId="{CC767F78-1CA5-45C8-8FAC-41E03FCB0F0D}" dt="2024-08-24T20:45:16.169" v="118" actId="1076"/>
          <ac:spMkLst>
            <pc:docMk/>
            <pc:sldMk cId="3964962806" sldId="296"/>
            <ac:spMk id="73" creationId="{275CB1F5-B18F-4F0D-BAC4-6300E2AABD85}"/>
          </ac:spMkLst>
        </pc:spChg>
        <pc:spChg chg="add mod">
          <ac:chgData name="Bess Dunlevy" userId="dd4b9a8537dbe9d0" providerId="LiveId" clId="{CC767F78-1CA5-45C8-8FAC-41E03FCB0F0D}" dt="2024-08-24T20:45:16.169" v="118" actId="1076"/>
          <ac:spMkLst>
            <pc:docMk/>
            <pc:sldMk cId="3964962806" sldId="296"/>
            <ac:spMk id="74" creationId="{CEC17CFB-7416-43D7-AEEA-5B04112BAE33}"/>
          </ac:spMkLst>
        </pc:spChg>
        <pc:spChg chg="add mod">
          <ac:chgData name="Bess Dunlevy" userId="dd4b9a8537dbe9d0" providerId="LiveId" clId="{CC767F78-1CA5-45C8-8FAC-41E03FCB0F0D}" dt="2024-08-24T20:44:19.620" v="106" actId="1076"/>
          <ac:spMkLst>
            <pc:docMk/>
            <pc:sldMk cId="3964962806" sldId="296"/>
            <ac:spMk id="76" creationId="{9406776D-376A-41D4-9F3B-015906E402BF}"/>
          </ac:spMkLst>
        </pc:spChg>
        <pc:spChg chg="add mod">
          <ac:chgData name="Bess Dunlevy" userId="dd4b9a8537dbe9d0" providerId="LiveId" clId="{CC767F78-1CA5-45C8-8FAC-41E03FCB0F0D}" dt="2024-08-24T20:44:19.620" v="106" actId="1076"/>
          <ac:spMkLst>
            <pc:docMk/>
            <pc:sldMk cId="3964962806" sldId="296"/>
            <ac:spMk id="79" creationId="{3CDA6E0B-5E42-4FF2-8723-DBA3D3391279}"/>
          </ac:spMkLst>
        </pc:spChg>
        <pc:spChg chg="add mod">
          <ac:chgData name="Bess Dunlevy" userId="dd4b9a8537dbe9d0" providerId="LiveId" clId="{CC767F78-1CA5-45C8-8FAC-41E03FCB0F0D}" dt="2024-08-24T20:44:19.620" v="106" actId="1076"/>
          <ac:spMkLst>
            <pc:docMk/>
            <pc:sldMk cId="3964962806" sldId="296"/>
            <ac:spMk id="81" creationId="{C931A36E-5DC4-4D5E-985A-FE622DBDECB2}"/>
          </ac:spMkLst>
        </pc:spChg>
        <pc:spChg chg="add del mod">
          <ac:chgData name="Bess Dunlevy" userId="dd4b9a8537dbe9d0" providerId="LiveId" clId="{CC767F78-1CA5-45C8-8FAC-41E03FCB0F0D}" dt="2024-08-24T20:40:58.801" v="59" actId="478"/>
          <ac:spMkLst>
            <pc:docMk/>
            <pc:sldMk cId="3964962806" sldId="296"/>
            <ac:spMk id="82" creationId="{C5C2FB2F-222E-4578-8123-748CC31BCB64}"/>
          </ac:spMkLst>
        </pc:spChg>
        <pc:spChg chg="add mod">
          <ac:chgData name="Bess Dunlevy" userId="dd4b9a8537dbe9d0" providerId="LiveId" clId="{CC767F78-1CA5-45C8-8FAC-41E03FCB0F0D}" dt="2024-08-24T20:42:19.676" v="77" actId="1076"/>
          <ac:spMkLst>
            <pc:docMk/>
            <pc:sldMk cId="3964962806" sldId="296"/>
            <ac:spMk id="83" creationId="{1039D0A4-26B5-4FC0-A205-D43AF6CC8542}"/>
          </ac:spMkLst>
        </pc:spChg>
        <pc:spChg chg="mod">
          <ac:chgData name="Bess Dunlevy" userId="dd4b9a8537dbe9d0" providerId="LiveId" clId="{CC767F78-1CA5-45C8-8FAC-41E03FCB0F0D}" dt="2024-08-24T20:39:42.689" v="44"/>
          <ac:spMkLst>
            <pc:docMk/>
            <pc:sldMk cId="3964962806" sldId="296"/>
            <ac:spMk id="85" creationId="{AE5CCC13-98C2-8B6F-DF5C-F693872EDC0B}"/>
          </ac:spMkLst>
        </pc:spChg>
        <pc:spChg chg="mod">
          <ac:chgData name="Bess Dunlevy" userId="dd4b9a8537dbe9d0" providerId="LiveId" clId="{CC767F78-1CA5-45C8-8FAC-41E03FCB0F0D}" dt="2024-08-24T20:39:42.689" v="44"/>
          <ac:spMkLst>
            <pc:docMk/>
            <pc:sldMk cId="3964962806" sldId="296"/>
            <ac:spMk id="86" creationId="{0575FF32-A0C5-153B-7CAF-71374418B62E}"/>
          </ac:spMkLst>
        </pc:spChg>
        <pc:spChg chg="mod">
          <ac:chgData name="Bess Dunlevy" userId="dd4b9a8537dbe9d0" providerId="LiveId" clId="{CC767F78-1CA5-45C8-8FAC-41E03FCB0F0D}" dt="2024-08-24T20:39:42.689" v="44"/>
          <ac:spMkLst>
            <pc:docMk/>
            <pc:sldMk cId="3964962806" sldId="296"/>
            <ac:spMk id="87" creationId="{EFC3E0C3-D0FD-04BD-9D78-E7247F6E130E}"/>
          </ac:spMkLst>
        </pc:spChg>
        <pc:spChg chg="mod">
          <ac:chgData name="Bess Dunlevy" userId="dd4b9a8537dbe9d0" providerId="LiveId" clId="{CC767F78-1CA5-45C8-8FAC-41E03FCB0F0D}" dt="2024-08-24T20:39:42.689" v="44"/>
          <ac:spMkLst>
            <pc:docMk/>
            <pc:sldMk cId="3964962806" sldId="296"/>
            <ac:spMk id="88" creationId="{7B6B2764-54BB-A5EF-BCD7-A08F6F461DA5}"/>
          </ac:spMkLst>
        </pc:spChg>
        <pc:spChg chg="add mod">
          <ac:chgData name="Bess Dunlevy" userId="dd4b9a8537dbe9d0" providerId="LiveId" clId="{CC767F78-1CA5-45C8-8FAC-41E03FCB0F0D}" dt="2024-08-24T20:45:51.782" v="134" actId="1076"/>
          <ac:spMkLst>
            <pc:docMk/>
            <pc:sldMk cId="3964962806" sldId="296"/>
            <ac:spMk id="89" creationId="{03F6676B-E892-4EAB-9863-3F7DAB225498}"/>
          </ac:spMkLst>
        </pc:spChg>
        <pc:spChg chg="add mod">
          <ac:chgData name="Bess Dunlevy" userId="dd4b9a8537dbe9d0" providerId="LiveId" clId="{CC767F78-1CA5-45C8-8FAC-41E03FCB0F0D}" dt="2024-08-24T20:44:58.225" v="115" actId="1076"/>
          <ac:spMkLst>
            <pc:docMk/>
            <pc:sldMk cId="3964962806" sldId="296"/>
            <ac:spMk id="91" creationId="{B9A41E31-A362-4586-9519-61A5579FD9BF}"/>
          </ac:spMkLst>
        </pc:spChg>
        <pc:spChg chg="add mod">
          <ac:chgData name="Bess Dunlevy" userId="dd4b9a8537dbe9d0" providerId="LiveId" clId="{CC767F78-1CA5-45C8-8FAC-41E03FCB0F0D}" dt="2024-08-24T20:44:58.225" v="115" actId="1076"/>
          <ac:spMkLst>
            <pc:docMk/>
            <pc:sldMk cId="3964962806" sldId="296"/>
            <ac:spMk id="92" creationId="{9CD8B4DD-4547-4672-A9E3-630AF940BC48}"/>
          </ac:spMkLst>
        </pc:spChg>
        <pc:spChg chg="add mod">
          <ac:chgData name="Bess Dunlevy" userId="dd4b9a8537dbe9d0" providerId="LiveId" clId="{CC767F78-1CA5-45C8-8FAC-41E03FCB0F0D}" dt="2024-08-24T20:43:56.625" v="103" actId="1076"/>
          <ac:spMkLst>
            <pc:docMk/>
            <pc:sldMk cId="3964962806" sldId="296"/>
            <ac:spMk id="93" creationId="{255481E1-5599-44BE-B8EA-1DCD1240C37C}"/>
          </ac:spMkLst>
        </pc:spChg>
        <pc:spChg chg="add mod">
          <ac:chgData name="Bess Dunlevy" userId="dd4b9a8537dbe9d0" providerId="LiveId" clId="{CC767F78-1CA5-45C8-8FAC-41E03FCB0F0D}" dt="2024-08-24T20:43:56.625" v="103" actId="1076"/>
          <ac:spMkLst>
            <pc:docMk/>
            <pc:sldMk cId="3964962806" sldId="296"/>
            <ac:spMk id="94" creationId="{1D03619A-E735-4337-AA6C-1CF8B8E9F256}"/>
          </ac:spMkLst>
        </pc:spChg>
        <pc:spChg chg="add mod">
          <ac:chgData name="Bess Dunlevy" userId="dd4b9a8537dbe9d0" providerId="LiveId" clId="{CC767F78-1CA5-45C8-8FAC-41E03FCB0F0D}" dt="2024-08-24T20:43:18.268" v="96" actId="207"/>
          <ac:spMkLst>
            <pc:docMk/>
            <pc:sldMk cId="3964962806" sldId="296"/>
            <ac:spMk id="96" creationId="{05E09681-5EF2-4BA8-96D6-BD29F0125938}"/>
          </ac:spMkLst>
        </pc:spChg>
        <pc:spChg chg="add mod">
          <ac:chgData name="Bess Dunlevy" userId="dd4b9a8537dbe9d0" providerId="LiveId" clId="{CC767F78-1CA5-45C8-8FAC-41E03FCB0F0D}" dt="2024-08-24T20:44:27.196" v="108" actId="1076"/>
          <ac:spMkLst>
            <pc:docMk/>
            <pc:sldMk cId="3964962806" sldId="296"/>
            <ac:spMk id="97" creationId="{C17107E1-C945-4216-B52C-1DD2D2B8D09C}"/>
          </ac:spMkLst>
        </pc:spChg>
        <pc:spChg chg="add mod">
          <ac:chgData name="Bess Dunlevy" userId="dd4b9a8537dbe9d0" providerId="LiveId" clId="{CC767F78-1CA5-45C8-8FAC-41E03FCB0F0D}" dt="2024-08-24T20:45:11.834" v="117" actId="1076"/>
          <ac:spMkLst>
            <pc:docMk/>
            <pc:sldMk cId="3964962806" sldId="296"/>
            <ac:spMk id="98" creationId="{CA53B53F-54F3-47B6-BB7D-D63AE833A99E}"/>
          </ac:spMkLst>
        </pc:spChg>
        <pc:spChg chg="add mod">
          <ac:chgData name="Bess Dunlevy" userId="dd4b9a8537dbe9d0" providerId="LiveId" clId="{CC767F78-1CA5-45C8-8FAC-41E03FCB0F0D}" dt="2024-08-24T20:44:27.196" v="108" actId="1076"/>
          <ac:spMkLst>
            <pc:docMk/>
            <pc:sldMk cId="3964962806" sldId="296"/>
            <ac:spMk id="99" creationId="{8F6CB50C-5418-4BA6-A6B7-8E988B76DBC7}"/>
          </ac:spMkLst>
        </pc:spChg>
        <pc:spChg chg="add mod">
          <ac:chgData name="Bess Dunlevy" userId="dd4b9a8537dbe9d0" providerId="LiveId" clId="{CC767F78-1CA5-45C8-8FAC-41E03FCB0F0D}" dt="2024-08-24T20:45:11.834" v="117" actId="1076"/>
          <ac:spMkLst>
            <pc:docMk/>
            <pc:sldMk cId="3964962806" sldId="296"/>
            <ac:spMk id="100" creationId="{59EF328C-C8A6-485D-A141-5E58217CA92A}"/>
          </ac:spMkLst>
        </pc:spChg>
        <pc:spChg chg="add mod">
          <ac:chgData name="Bess Dunlevy" userId="dd4b9a8537dbe9d0" providerId="LiveId" clId="{CC767F78-1CA5-45C8-8FAC-41E03FCB0F0D}" dt="2024-08-24T20:44:44.391" v="111" actId="1076"/>
          <ac:spMkLst>
            <pc:docMk/>
            <pc:sldMk cId="3964962806" sldId="296"/>
            <ac:spMk id="101" creationId="{E1C8FA45-19ED-435A-93A2-EA849CD27145}"/>
          </ac:spMkLst>
        </pc:spChg>
        <pc:spChg chg="add mod">
          <ac:chgData name="Bess Dunlevy" userId="dd4b9a8537dbe9d0" providerId="LiveId" clId="{CC767F78-1CA5-45C8-8FAC-41E03FCB0F0D}" dt="2024-08-24T20:44:44.391" v="111" actId="1076"/>
          <ac:spMkLst>
            <pc:docMk/>
            <pc:sldMk cId="3964962806" sldId="296"/>
            <ac:spMk id="102" creationId="{4493FFA3-516C-4194-B673-89CB53C77462}"/>
          </ac:spMkLst>
        </pc:spChg>
        <pc:spChg chg="add mod">
          <ac:chgData name="Bess Dunlevy" userId="dd4b9a8537dbe9d0" providerId="LiveId" clId="{CC767F78-1CA5-45C8-8FAC-41E03FCB0F0D}" dt="2024-08-24T20:44:41.821" v="110" actId="1076"/>
          <ac:spMkLst>
            <pc:docMk/>
            <pc:sldMk cId="3964962806" sldId="296"/>
            <ac:spMk id="103" creationId="{E27E997F-49DC-4C34-A9AE-1A717017F42E}"/>
          </ac:spMkLst>
        </pc:spChg>
        <pc:spChg chg="add mod">
          <ac:chgData name="Bess Dunlevy" userId="dd4b9a8537dbe9d0" providerId="LiveId" clId="{CC767F78-1CA5-45C8-8FAC-41E03FCB0F0D}" dt="2024-08-24T20:45:11.834" v="117" actId="1076"/>
          <ac:spMkLst>
            <pc:docMk/>
            <pc:sldMk cId="3964962806" sldId="296"/>
            <ac:spMk id="104" creationId="{B273C2DC-52FE-49A3-95D5-DC863BDD8572}"/>
          </ac:spMkLst>
        </pc:spChg>
        <pc:spChg chg="mod">
          <ac:chgData name="Bess Dunlevy" userId="dd4b9a8537dbe9d0" providerId="LiveId" clId="{CC767F78-1CA5-45C8-8FAC-41E03FCB0F0D}" dt="2024-08-24T20:39:42.689" v="44"/>
          <ac:spMkLst>
            <pc:docMk/>
            <pc:sldMk cId="3964962806" sldId="296"/>
            <ac:spMk id="106" creationId="{E9F7BD92-D954-8A41-93DD-6B58D5DE556F}"/>
          </ac:spMkLst>
        </pc:spChg>
        <pc:spChg chg="mod">
          <ac:chgData name="Bess Dunlevy" userId="dd4b9a8537dbe9d0" providerId="LiveId" clId="{CC767F78-1CA5-45C8-8FAC-41E03FCB0F0D}" dt="2024-08-24T20:39:42.689" v="44"/>
          <ac:spMkLst>
            <pc:docMk/>
            <pc:sldMk cId="3964962806" sldId="296"/>
            <ac:spMk id="107" creationId="{65FB390A-4026-9E22-FFE6-07E835C9FB1A}"/>
          </ac:spMkLst>
        </pc:spChg>
        <pc:spChg chg="mod">
          <ac:chgData name="Bess Dunlevy" userId="dd4b9a8537dbe9d0" providerId="LiveId" clId="{CC767F78-1CA5-45C8-8FAC-41E03FCB0F0D}" dt="2024-08-24T20:39:42.689" v="44"/>
          <ac:spMkLst>
            <pc:docMk/>
            <pc:sldMk cId="3964962806" sldId="296"/>
            <ac:spMk id="109" creationId="{431BE843-05A0-D72B-816D-773E7071A67C}"/>
          </ac:spMkLst>
        </pc:spChg>
        <pc:spChg chg="mod">
          <ac:chgData name="Bess Dunlevy" userId="dd4b9a8537dbe9d0" providerId="LiveId" clId="{CC767F78-1CA5-45C8-8FAC-41E03FCB0F0D}" dt="2024-08-24T20:39:42.689" v="44"/>
          <ac:spMkLst>
            <pc:docMk/>
            <pc:sldMk cId="3964962806" sldId="296"/>
            <ac:spMk id="110" creationId="{17C2D270-70EF-D260-89D9-3B0837A2A072}"/>
          </ac:spMkLst>
        </pc:spChg>
        <pc:spChg chg="mod">
          <ac:chgData name="Bess Dunlevy" userId="dd4b9a8537dbe9d0" providerId="LiveId" clId="{CC767F78-1CA5-45C8-8FAC-41E03FCB0F0D}" dt="2024-08-24T20:39:42.689" v="44"/>
          <ac:spMkLst>
            <pc:docMk/>
            <pc:sldMk cId="3964962806" sldId="296"/>
            <ac:spMk id="112" creationId="{8C3F245E-AD3E-3A98-60F8-C27D62584B9E}"/>
          </ac:spMkLst>
        </pc:spChg>
        <pc:spChg chg="mod">
          <ac:chgData name="Bess Dunlevy" userId="dd4b9a8537dbe9d0" providerId="LiveId" clId="{CC767F78-1CA5-45C8-8FAC-41E03FCB0F0D}" dt="2024-08-24T20:39:42.689" v="44"/>
          <ac:spMkLst>
            <pc:docMk/>
            <pc:sldMk cId="3964962806" sldId="296"/>
            <ac:spMk id="113" creationId="{680FDEC5-4628-F919-2AD7-5F02981AD0D7}"/>
          </ac:spMkLst>
        </pc:spChg>
        <pc:spChg chg="mod">
          <ac:chgData name="Bess Dunlevy" userId="dd4b9a8537dbe9d0" providerId="LiveId" clId="{CC767F78-1CA5-45C8-8FAC-41E03FCB0F0D}" dt="2024-08-24T20:39:42.689" v="44"/>
          <ac:spMkLst>
            <pc:docMk/>
            <pc:sldMk cId="3964962806" sldId="296"/>
            <ac:spMk id="115" creationId="{E900AE71-4CC8-F4CD-7318-8C2E8D314695}"/>
          </ac:spMkLst>
        </pc:spChg>
        <pc:spChg chg="mod">
          <ac:chgData name="Bess Dunlevy" userId="dd4b9a8537dbe9d0" providerId="LiveId" clId="{CC767F78-1CA5-45C8-8FAC-41E03FCB0F0D}" dt="2024-08-24T20:39:42.689" v="44"/>
          <ac:spMkLst>
            <pc:docMk/>
            <pc:sldMk cId="3964962806" sldId="296"/>
            <ac:spMk id="116" creationId="{B22629C8-5FEE-9D32-9BB4-B010B32D1751}"/>
          </ac:spMkLst>
        </pc:spChg>
        <pc:spChg chg="mod">
          <ac:chgData name="Bess Dunlevy" userId="dd4b9a8537dbe9d0" providerId="LiveId" clId="{CC767F78-1CA5-45C8-8FAC-41E03FCB0F0D}" dt="2024-08-24T20:39:42.689" v="44"/>
          <ac:spMkLst>
            <pc:docMk/>
            <pc:sldMk cId="3964962806" sldId="296"/>
            <ac:spMk id="118" creationId="{48E4612D-7387-9C92-F3DF-52709DD0CB44}"/>
          </ac:spMkLst>
        </pc:spChg>
        <pc:spChg chg="mod">
          <ac:chgData name="Bess Dunlevy" userId="dd4b9a8537dbe9d0" providerId="LiveId" clId="{CC767F78-1CA5-45C8-8FAC-41E03FCB0F0D}" dt="2024-08-24T20:39:42.689" v="44"/>
          <ac:spMkLst>
            <pc:docMk/>
            <pc:sldMk cId="3964962806" sldId="296"/>
            <ac:spMk id="119" creationId="{A38F3BBF-9952-8724-1A45-647C2FC57B64}"/>
          </ac:spMkLst>
        </pc:spChg>
        <pc:spChg chg="mod">
          <ac:chgData name="Bess Dunlevy" userId="dd4b9a8537dbe9d0" providerId="LiveId" clId="{CC767F78-1CA5-45C8-8FAC-41E03FCB0F0D}" dt="2024-08-24T20:39:42.689" v="44"/>
          <ac:spMkLst>
            <pc:docMk/>
            <pc:sldMk cId="3964962806" sldId="296"/>
            <ac:spMk id="121" creationId="{8E520B7F-E0BD-2C1E-5EC5-ED509B83E320}"/>
          </ac:spMkLst>
        </pc:spChg>
        <pc:spChg chg="mod">
          <ac:chgData name="Bess Dunlevy" userId="dd4b9a8537dbe9d0" providerId="LiveId" clId="{CC767F78-1CA5-45C8-8FAC-41E03FCB0F0D}" dt="2024-08-24T20:39:42.689" v="44"/>
          <ac:spMkLst>
            <pc:docMk/>
            <pc:sldMk cId="3964962806" sldId="296"/>
            <ac:spMk id="122" creationId="{5634D3CA-AEED-3720-2420-E5992C8CD04B}"/>
          </ac:spMkLst>
        </pc:spChg>
        <pc:spChg chg="add mod">
          <ac:chgData name="Bess Dunlevy" userId="dd4b9a8537dbe9d0" providerId="LiveId" clId="{CC767F78-1CA5-45C8-8FAC-41E03FCB0F0D}" dt="2024-08-24T20:44:22.860" v="107" actId="1076"/>
          <ac:spMkLst>
            <pc:docMk/>
            <pc:sldMk cId="3964962806" sldId="296"/>
            <ac:spMk id="123" creationId="{02BD14C2-2EB7-4E4A-8DC2-DCA25A473350}"/>
          </ac:spMkLst>
        </pc:spChg>
        <pc:spChg chg="add mod">
          <ac:chgData name="Bess Dunlevy" userId="dd4b9a8537dbe9d0" providerId="LiveId" clId="{CC767F78-1CA5-45C8-8FAC-41E03FCB0F0D}" dt="2024-08-24T20:45:23.899" v="119" actId="1076"/>
          <ac:spMkLst>
            <pc:docMk/>
            <pc:sldMk cId="3964962806" sldId="296"/>
            <ac:spMk id="124" creationId="{C99CB370-3CC4-4658-B1EC-435069F220B7}"/>
          </ac:spMkLst>
        </pc:spChg>
        <pc:spChg chg="add mod">
          <ac:chgData name="Bess Dunlevy" userId="dd4b9a8537dbe9d0" providerId="LiveId" clId="{CC767F78-1CA5-45C8-8FAC-41E03FCB0F0D}" dt="2024-08-24T20:45:38.428" v="130" actId="1036"/>
          <ac:spMkLst>
            <pc:docMk/>
            <pc:sldMk cId="3964962806" sldId="296"/>
            <ac:spMk id="130" creationId="{92B23CDF-8AB1-41EC-B394-08CBDFC85E25}"/>
          </ac:spMkLst>
        </pc:spChg>
        <pc:spChg chg="add mod">
          <ac:chgData name="Bess Dunlevy" userId="dd4b9a8537dbe9d0" providerId="LiveId" clId="{CC767F78-1CA5-45C8-8FAC-41E03FCB0F0D}" dt="2024-08-24T20:44:19.620" v="106" actId="1076"/>
          <ac:spMkLst>
            <pc:docMk/>
            <pc:sldMk cId="3964962806" sldId="296"/>
            <ac:spMk id="131" creationId="{70AE8D70-089F-407B-A45E-AFA83C4ABE11}"/>
          </ac:spMkLst>
        </pc:spChg>
        <pc:spChg chg="add mod">
          <ac:chgData name="Bess Dunlevy" userId="dd4b9a8537dbe9d0" providerId="LiveId" clId="{CC767F78-1CA5-45C8-8FAC-41E03FCB0F0D}" dt="2024-08-24T20:44:19.620" v="106" actId="1076"/>
          <ac:spMkLst>
            <pc:docMk/>
            <pc:sldMk cId="3964962806" sldId="296"/>
            <ac:spMk id="132" creationId="{CBC4F373-7D06-46BC-9DF2-6DA997D0B33F}"/>
          </ac:spMkLst>
        </pc:spChg>
        <pc:spChg chg="add mod">
          <ac:chgData name="Bess Dunlevy" userId="dd4b9a8537dbe9d0" providerId="LiveId" clId="{CC767F78-1CA5-45C8-8FAC-41E03FCB0F0D}" dt="2024-08-24T20:45:36.480" v="124" actId="1035"/>
          <ac:spMkLst>
            <pc:docMk/>
            <pc:sldMk cId="3964962806" sldId="296"/>
            <ac:spMk id="133" creationId="{EF99A80A-518D-48BA-A574-F9915FCC6798}"/>
          </ac:spMkLst>
        </pc:spChg>
        <pc:spChg chg="add mod">
          <ac:chgData name="Bess Dunlevy" userId="dd4b9a8537dbe9d0" providerId="LiveId" clId="{CC767F78-1CA5-45C8-8FAC-41E03FCB0F0D}" dt="2024-08-24T20:42:00.523" v="71" actId="1076"/>
          <ac:spMkLst>
            <pc:docMk/>
            <pc:sldMk cId="3964962806" sldId="296"/>
            <ac:spMk id="134" creationId="{F61DD51C-13CE-4EA4-9F8A-9B0962F88C23}"/>
          </ac:spMkLst>
        </pc:spChg>
        <pc:spChg chg="add mod">
          <ac:chgData name="Bess Dunlevy" userId="dd4b9a8537dbe9d0" providerId="LiveId" clId="{CC767F78-1CA5-45C8-8FAC-41E03FCB0F0D}" dt="2024-08-24T20:46:51.326" v="151" actId="1076"/>
          <ac:spMkLst>
            <pc:docMk/>
            <pc:sldMk cId="3964962806" sldId="296"/>
            <ac:spMk id="135" creationId="{FD576508-6999-4430-B26A-80643041D2E4}"/>
          </ac:spMkLst>
        </pc:spChg>
        <pc:spChg chg="add mod">
          <ac:chgData name="Bess Dunlevy" userId="dd4b9a8537dbe9d0" providerId="LiveId" clId="{CC767F78-1CA5-45C8-8FAC-41E03FCB0F0D}" dt="2024-08-24T20:42:00.523" v="71" actId="1076"/>
          <ac:spMkLst>
            <pc:docMk/>
            <pc:sldMk cId="3964962806" sldId="296"/>
            <ac:spMk id="136" creationId="{5CECA806-EF7F-46DD-BB31-F617D41B4816}"/>
          </ac:spMkLst>
        </pc:spChg>
        <pc:spChg chg="add mod">
          <ac:chgData name="Bess Dunlevy" userId="dd4b9a8537dbe9d0" providerId="LiveId" clId="{CC767F78-1CA5-45C8-8FAC-41E03FCB0F0D}" dt="2024-08-24T20:46:51.326" v="151" actId="1076"/>
          <ac:spMkLst>
            <pc:docMk/>
            <pc:sldMk cId="3964962806" sldId="296"/>
            <ac:spMk id="137" creationId="{BA4BCD0E-A3C6-481D-B4F6-39AF61B029ED}"/>
          </ac:spMkLst>
        </pc:spChg>
        <pc:spChg chg="add mod">
          <ac:chgData name="Bess Dunlevy" userId="dd4b9a8537dbe9d0" providerId="LiveId" clId="{CC767F78-1CA5-45C8-8FAC-41E03FCB0F0D}" dt="2024-08-24T20:45:48.911" v="133" actId="14100"/>
          <ac:spMkLst>
            <pc:docMk/>
            <pc:sldMk cId="3964962806" sldId="296"/>
            <ac:spMk id="138" creationId="{BEB05141-904D-4D61-9171-A0E6D0F6EC99}"/>
          </ac:spMkLst>
        </pc:spChg>
        <pc:spChg chg="mod">
          <ac:chgData name="Bess Dunlevy" userId="dd4b9a8537dbe9d0" providerId="LiveId" clId="{CC767F78-1CA5-45C8-8FAC-41E03FCB0F0D}" dt="2024-08-24T20:39:42.689" v="44"/>
          <ac:spMkLst>
            <pc:docMk/>
            <pc:sldMk cId="3964962806" sldId="296"/>
            <ac:spMk id="140" creationId="{5BA8EEFE-B19C-BB97-3C1B-B75605BBEA70}"/>
          </ac:spMkLst>
        </pc:spChg>
        <pc:spChg chg="mod">
          <ac:chgData name="Bess Dunlevy" userId="dd4b9a8537dbe9d0" providerId="LiveId" clId="{CC767F78-1CA5-45C8-8FAC-41E03FCB0F0D}" dt="2024-08-24T20:39:42.689" v="44"/>
          <ac:spMkLst>
            <pc:docMk/>
            <pc:sldMk cId="3964962806" sldId="296"/>
            <ac:spMk id="141" creationId="{BEE15E39-5F90-A66C-3B69-F64508B3AD18}"/>
          </ac:spMkLst>
        </pc:spChg>
        <pc:spChg chg="mod">
          <ac:chgData name="Bess Dunlevy" userId="dd4b9a8537dbe9d0" providerId="LiveId" clId="{CC767F78-1CA5-45C8-8FAC-41E03FCB0F0D}" dt="2024-08-24T20:39:42.689" v="44"/>
          <ac:spMkLst>
            <pc:docMk/>
            <pc:sldMk cId="3964962806" sldId="296"/>
            <ac:spMk id="142" creationId="{7967B501-8E71-8CA9-8280-D96BF0EA5B46}"/>
          </ac:spMkLst>
        </pc:spChg>
        <pc:spChg chg="mod">
          <ac:chgData name="Bess Dunlevy" userId="dd4b9a8537dbe9d0" providerId="LiveId" clId="{CC767F78-1CA5-45C8-8FAC-41E03FCB0F0D}" dt="2024-08-24T20:39:42.689" v="44"/>
          <ac:spMkLst>
            <pc:docMk/>
            <pc:sldMk cId="3964962806" sldId="296"/>
            <ac:spMk id="143" creationId="{57AE0FD1-855B-69E8-CC32-E5BD582E8410}"/>
          </ac:spMkLst>
        </pc:spChg>
        <pc:spChg chg="add mod">
          <ac:chgData name="Bess Dunlevy" userId="dd4b9a8537dbe9d0" providerId="LiveId" clId="{CC767F78-1CA5-45C8-8FAC-41E03FCB0F0D}" dt="2024-08-24T20:45:56.703" v="136" actId="1076"/>
          <ac:spMkLst>
            <pc:docMk/>
            <pc:sldMk cId="3964962806" sldId="296"/>
            <ac:spMk id="144" creationId="{648186B9-6E4A-4FDA-AB1F-99AF56210A7E}"/>
          </ac:spMkLst>
        </pc:spChg>
        <pc:spChg chg="add mod ord">
          <ac:chgData name="Bess Dunlevy" userId="dd4b9a8537dbe9d0" providerId="LiveId" clId="{CC767F78-1CA5-45C8-8FAC-41E03FCB0F0D}" dt="2024-08-24T20:42:29.799" v="82" actId="14100"/>
          <ac:spMkLst>
            <pc:docMk/>
            <pc:sldMk cId="3964962806" sldId="296"/>
            <ac:spMk id="145" creationId="{8132251F-F156-D0F1-DC03-B08698012F7D}"/>
          </ac:spMkLst>
        </pc:spChg>
        <pc:spChg chg="add mod">
          <ac:chgData name="Bess Dunlevy" userId="dd4b9a8537dbe9d0" providerId="LiveId" clId="{CC767F78-1CA5-45C8-8FAC-41E03FCB0F0D}" dt="2024-08-24T20:50:35.887" v="171" actId="14100"/>
          <ac:spMkLst>
            <pc:docMk/>
            <pc:sldMk cId="3964962806" sldId="296"/>
            <ac:spMk id="148" creationId="{F1893416-C9B1-1DA3-F0E8-209ED736854C}"/>
          </ac:spMkLst>
        </pc:spChg>
        <pc:grpChg chg="add mod">
          <ac:chgData name="Bess Dunlevy" userId="dd4b9a8537dbe9d0" providerId="LiveId" clId="{CC767F78-1CA5-45C8-8FAC-41E03FCB0F0D}" dt="2024-08-24T20:39:12.927" v="43"/>
          <ac:grpSpMkLst>
            <pc:docMk/>
            <pc:sldMk cId="3964962806" sldId="296"/>
            <ac:grpSpMk id="14" creationId="{BB461037-C838-7F19-4A8D-A0C64402050D}"/>
          </ac:grpSpMkLst>
        </pc:grpChg>
        <pc:grpChg chg="add mod">
          <ac:chgData name="Bess Dunlevy" userId="dd4b9a8537dbe9d0" providerId="LiveId" clId="{CC767F78-1CA5-45C8-8FAC-41E03FCB0F0D}" dt="2024-08-24T20:39:12.927" v="43"/>
          <ac:grpSpMkLst>
            <pc:docMk/>
            <pc:sldMk cId="3964962806" sldId="296"/>
            <ac:grpSpMk id="33" creationId="{4893CF6D-8227-A557-A37C-DF490EF1BCAC}"/>
          </ac:grpSpMkLst>
        </pc:grpChg>
        <pc:grpChg chg="add mod">
          <ac:chgData name="Bess Dunlevy" userId="dd4b9a8537dbe9d0" providerId="LiveId" clId="{CC767F78-1CA5-45C8-8FAC-41E03FCB0F0D}" dt="2024-08-24T20:39:12.927" v="43"/>
          <ac:grpSpMkLst>
            <pc:docMk/>
            <pc:sldMk cId="3964962806" sldId="296"/>
            <ac:grpSpMk id="36" creationId="{B27F459E-E825-F393-35A0-8CBDFE63DE67}"/>
          </ac:grpSpMkLst>
        </pc:grpChg>
        <pc:grpChg chg="add mod">
          <ac:chgData name="Bess Dunlevy" userId="dd4b9a8537dbe9d0" providerId="LiveId" clId="{CC767F78-1CA5-45C8-8FAC-41E03FCB0F0D}" dt="2024-08-24T20:39:12.927" v="43"/>
          <ac:grpSpMkLst>
            <pc:docMk/>
            <pc:sldMk cId="3964962806" sldId="296"/>
            <ac:grpSpMk id="39" creationId="{1F3AF4B4-FBD0-02C6-3060-A3ED62B7ADBF}"/>
          </ac:grpSpMkLst>
        </pc:grpChg>
        <pc:grpChg chg="add mod">
          <ac:chgData name="Bess Dunlevy" userId="dd4b9a8537dbe9d0" providerId="LiveId" clId="{CC767F78-1CA5-45C8-8FAC-41E03FCB0F0D}" dt="2024-08-24T20:39:12.927" v="43"/>
          <ac:grpSpMkLst>
            <pc:docMk/>
            <pc:sldMk cId="3964962806" sldId="296"/>
            <ac:grpSpMk id="42" creationId="{54E19733-9FB4-EC79-E8E2-D29BB3AF7DF6}"/>
          </ac:grpSpMkLst>
        </pc:grpChg>
        <pc:grpChg chg="add mod">
          <ac:chgData name="Bess Dunlevy" userId="dd4b9a8537dbe9d0" providerId="LiveId" clId="{CC767F78-1CA5-45C8-8FAC-41E03FCB0F0D}" dt="2024-08-24T20:39:12.927" v="43"/>
          <ac:grpSpMkLst>
            <pc:docMk/>
            <pc:sldMk cId="3964962806" sldId="296"/>
            <ac:grpSpMk id="45" creationId="{A0184A99-EE2E-129B-D331-14B14B01297F}"/>
          </ac:grpSpMkLst>
        </pc:grpChg>
        <pc:grpChg chg="add mod">
          <ac:chgData name="Bess Dunlevy" userId="dd4b9a8537dbe9d0" providerId="LiveId" clId="{CC767F78-1CA5-45C8-8FAC-41E03FCB0F0D}" dt="2024-08-24T20:39:12.927" v="43"/>
          <ac:grpSpMkLst>
            <pc:docMk/>
            <pc:sldMk cId="3964962806" sldId="296"/>
            <ac:grpSpMk id="48" creationId="{DFEE55D7-24F8-84E5-6D60-C729811C6161}"/>
          </ac:grpSpMkLst>
        </pc:grpChg>
        <pc:grpChg chg="add mod">
          <ac:chgData name="Bess Dunlevy" userId="dd4b9a8537dbe9d0" providerId="LiveId" clId="{CC767F78-1CA5-45C8-8FAC-41E03FCB0F0D}" dt="2024-08-24T20:39:12.927" v="43"/>
          <ac:grpSpMkLst>
            <pc:docMk/>
            <pc:sldMk cId="3964962806" sldId="296"/>
            <ac:grpSpMk id="56" creationId="{1AC59086-0133-B23B-8613-56B6E2EDF0F4}"/>
          </ac:grpSpMkLst>
        </pc:grpChg>
        <pc:grpChg chg="add mod ord">
          <ac:chgData name="Bess Dunlevy" userId="dd4b9a8537dbe9d0" providerId="LiveId" clId="{CC767F78-1CA5-45C8-8FAC-41E03FCB0F0D}" dt="2024-08-24T20:46:02.025" v="138" actId="166"/>
          <ac:grpSpMkLst>
            <pc:docMk/>
            <pc:sldMk cId="3964962806" sldId="296"/>
            <ac:grpSpMk id="84" creationId="{437E311B-B774-A9D6-67A4-91AEF77F852A}"/>
          </ac:grpSpMkLst>
        </pc:grpChg>
        <pc:grpChg chg="add mod">
          <ac:chgData name="Bess Dunlevy" userId="dd4b9a8537dbe9d0" providerId="LiveId" clId="{CC767F78-1CA5-45C8-8FAC-41E03FCB0F0D}" dt="2024-08-24T20:46:28.672" v="147" actId="1035"/>
          <ac:grpSpMkLst>
            <pc:docMk/>
            <pc:sldMk cId="3964962806" sldId="296"/>
            <ac:grpSpMk id="105" creationId="{FCC47603-A429-70D9-DF95-AA921C0C41B9}"/>
          </ac:grpSpMkLst>
        </pc:grpChg>
        <pc:grpChg chg="add mod">
          <ac:chgData name="Bess Dunlevy" userId="dd4b9a8537dbe9d0" providerId="LiveId" clId="{CC767F78-1CA5-45C8-8FAC-41E03FCB0F0D}" dt="2024-08-24T20:46:25.683" v="144" actId="1076"/>
          <ac:grpSpMkLst>
            <pc:docMk/>
            <pc:sldMk cId="3964962806" sldId="296"/>
            <ac:grpSpMk id="108" creationId="{113D99C6-D348-5A2B-8D2D-F7A15C3F0191}"/>
          </ac:grpSpMkLst>
        </pc:grpChg>
        <pc:grpChg chg="add mod">
          <ac:chgData name="Bess Dunlevy" userId="dd4b9a8537dbe9d0" providerId="LiveId" clId="{CC767F78-1CA5-45C8-8FAC-41E03FCB0F0D}" dt="2024-08-24T20:46:25.683" v="144" actId="1076"/>
          <ac:grpSpMkLst>
            <pc:docMk/>
            <pc:sldMk cId="3964962806" sldId="296"/>
            <ac:grpSpMk id="111" creationId="{936018ED-7430-D0FB-3B95-C1FE10761436}"/>
          </ac:grpSpMkLst>
        </pc:grpChg>
        <pc:grpChg chg="add mod">
          <ac:chgData name="Bess Dunlevy" userId="dd4b9a8537dbe9d0" providerId="LiveId" clId="{CC767F78-1CA5-45C8-8FAC-41E03FCB0F0D}" dt="2024-08-24T20:46:30.467" v="149" actId="1035"/>
          <ac:grpSpMkLst>
            <pc:docMk/>
            <pc:sldMk cId="3964962806" sldId="296"/>
            <ac:grpSpMk id="114" creationId="{04B89CCF-AEC3-4B37-8F11-335F36E0843F}"/>
          </ac:grpSpMkLst>
        </pc:grpChg>
        <pc:grpChg chg="add mod">
          <ac:chgData name="Bess Dunlevy" userId="dd4b9a8537dbe9d0" providerId="LiveId" clId="{CC767F78-1CA5-45C8-8FAC-41E03FCB0F0D}" dt="2024-08-24T20:46:14.810" v="141" actId="1076"/>
          <ac:grpSpMkLst>
            <pc:docMk/>
            <pc:sldMk cId="3964962806" sldId="296"/>
            <ac:grpSpMk id="117" creationId="{0C29F3D3-78D3-74CC-E0E3-ECA883E58016}"/>
          </ac:grpSpMkLst>
        </pc:grpChg>
        <pc:grpChg chg="add mod">
          <ac:chgData name="Bess Dunlevy" userId="dd4b9a8537dbe9d0" providerId="LiveId" clId="{CC767F78-1CA5-45C8-8FAC-41E03FCB0F0D}" dt="2024-08-24T20:46:06.912" v="139" actId="1076"/>
          <ac:grpSpMkLst>
            <pc:docMk/>
            <pc:sldMk cId="3964962806" sldId="296"/>
            <ac:grpSpMk id="120" creationId="{4224C405-61D2-B4A3-149D-EF7F7A8C8FEF}"/>
          </ac:grpSpMkLst>
        </pc:grpChg>
        <pc:grpChg chg="add mod">
          <ac:chgData name="Bess Dunlevy" userId="dd4b9a8537dbe9d0" providerId="LiveId" clId="{CC767F78-1CA5-45C8-8FAC-41E03FCB0F0D}" dt="2024-08-24T20:43:45.215" v="101" actId="1076"/>
          <ac:grpSpMkLst>
            <pc:docMk/>
            <pc:sldMk cId="3964962806" sldId="296"/>
            <ac:grpSpMk id="139" creationId="{6B7EF5DE-7E8F-BABE-974A-BA9B3AEAFED3}"/>
          </ac:grpSpMkLst>
        </pc:grpChg>
        <pc:graphicFrameChg chg="add mod">
          <ac:chgData name="Bess Dunlevy" userId="dd4b9a8537dbe9d0" providerId="LiveId" clId="{CC767F78-1CA5-45C8-8FAC-41E03FCB0F0D}" dt="2024-08-24T20:39:10.651" v="42"/>
          <ac:graphicFrameMkLst>
            <pc:docMk/>
            <pc:sldMk cId="3964962806" sldId="296"/>
            <ac:graphicFrameMk id="2" creationId="{00A1F4F2-D424-3EBF-0CDC-ED8BF6F0C0A1}"/>
          </ac:graphicFrameMkLst>
        </pc:graphicFrameChg>
        <pc:graphicFrameChg chg="add del mod modGraphic">
          <ac:chgData name="Bess Dunlevy" userId="dd4b9a8537dbe9d0" providerId="LiveId" clId="{CC767F78-1CA5-45C8-8FAC-41E03FCB0F0D}" dt="2024-08-24T20:41:41.681" v="66" actId="478"/>
          <ac:graphicFrameMkLst>
            <pc:docMk/>
            <pc:sldMk cId="3964962806" sldId="296"/>
            <ac:graphicFrameMk id="62" creationId="{3E05762F-CB64-785D-9440-579CF9987710}"/>
          </ac:graphicFrameMkLst>
        </pc:graphicFrameChg>
        <pc:cxnChg chg="add mod">
          <ac:chgData name="Bess Dunlevy" userId="dd4b9a8537dbe9d0" providerId="LiveId" clId="{CC767F78-1CA5-45C8-8FAC-41E03FCB0F0D}" dt="2024-08-24T20:39:12.927" v="43"/>
          <ac:cxnSpMkLst>
            <pc:docMk/>
            <pc:sldMk cId="3964962806" sldId="296"/>
            <ac:cxnSpMk id="10" creationId="{7DBA3EFD-427E-4C19-A9DF-6ABCB28D8920}"/>
          </ac:cxnSpMkLst>
        </pc:cxnChg>
        <pc:cxnChg chg="add mod">
          <ac:chgData name="Bess Dunlevy" userId="dd4b9a8537dbe9d0" providerId="LiveId" clId="{CC767F78-1CA5-45C8-8FAC-41E03FCB0F0D}" dt="2024-08-24T20:39:12.927" v="43"/>
          <ac:cxnSpMkLst>
            <pc:docMk/>
            <pc:sldMk cId="3964962806" sldId="296"/>
            <ac:cxnSpMk id="20" creationId="{B977CD1B-8A41-403B-9DB7-E587811B5026}"/>
          </ac:cxnSpMkLst>
        </pc:cxnChg>
        <pc:cxnChg chg="add mod">
          <ac:chgData name="Bess Dunlevy" userId="dd4b9a8537dbe9d0" providerId="LiveId" clId="{CC767F78-1CA5-45C8-8FAC-41E03FCB0F0D}" dt="2024-08-24T20:39:12.927" v="43"/>
          <ac:cxnSpMkLst>
            <pc:docMk/>
            <pc:sldMk cId="3964962806" sldId="296"/>
            <ac:cxnSpMk id="25" creationId="{C726F470-2C23-422F-B896-83BD99BBDD90}"/>
          </ac:cxnSpMkLst>
        </pc:cxnChg>
        <pc:cxnChg chg="add del mod">
          <ac:chgData name="Bess Dunlevy" userId="dd4b9a8537dbe9d0" providerId="LiveId" clId="{CC767F78-1CA5-45C8-8FAC-41E03FCB0F0D}" dt="2024-08-24T20:40:55.434" v="57" actId="478"/>
          <ac:cxnSpMkLst>
            <pc:docMk/>
            <pc:sldMk cId="3964962806" sldId="296"/>
            <ac:cxnSpMk id="64" creationId="{E1ECCBB8-75F1-4E84-BDAB-CE70CC4ABF4D}"/>
          </ac:cxnSpMkLst>
        </pc:cxnChg>
        <pc:cxnChg chg="add mod">
          <ac:chgData name="Bess Dunlevy" userId="dd4b9a8537dbe9d0" providerId="LiveId" clId="{CC767F78-1CA5-45C8-8FAC-41E03FCB0F0D}" dt="2024-08-24T20:43:14.060" v="95" actId="1076"/>
          <ac:cxnSpMkLst>
            <pc:docMk/>
            <pc:sldMk cId="3964962806" sldId="296"/>
            <ac:cxnSpMk id="72" creationId="{7DBA3EFD-427E-4C19-A9DF-6ABCB28D8920}"/>
          </ac:cxnSpMkLst>
        </pc:cxnChg>
        <pc:cxnChg chg="add mod">
          <ac:chgData name="Bess Dunlevy" userId="dd4b9a8537dbe9d0" providerId="LiveId" clId="{CC767F78-1CA5-45C8-8FAC-41E03FCB0F0D}" dt="2024-08-24T20:44:19.620" v="106" actId="1076"/>
          <ac:cxnSpMkLst>
            <pc:docMk/>
            <pc:sldMk cId="3964962806" sldId="296"/>
            <ac:cxnSpMk id="75" creationId="{1DB913A7-375B-43BB-995B-1F9830C9D57A}"/>
          </ac:cxnSpMkLst>
        </pc:cxnChg>
        <pc:cxnChg chg="add mod">
          <ac:chgData name="Bess Dunlevy" userId="dd4b9a8537dbe9d0" providerId="LiveId" clId="{CC767F78-1CA5-45C8-8FAC-41E03FCB0F0D}" dt="2024-08-24T20:44:19.620" v="106" actId="1076"/>
          <ac:cxnSpMkLst>
            <pc:docMk/>
            <pc:sldMk cId="3964962806" sldId="296"/>
            <ac:cxnSpMk id="77" creationId="{9BCD537B-5281-4433-9237-65F48516FE53}"/>
          </ac:cxnSpMkLst>
        </pc:cxnChg>
        <pc:cxnChg chg="add mod">
          <ac:chgData name="Bess Dunlevy" userId="dd4b9a8537dbe9d0" providerId="LiveId" clId="{CC767F78-1CA5-45C8-8FAC-41E03FCB0F0D}" dt="2024-08-24T20:44:19.620" v="106" actId="1076"/>
          <ac:cxnSpMkLst>
            <pc:docMk/>
            <pc:sldMk cId="3964962806" sldId="296"/>
            <ac:cxnSpMk id="78" creationId="{89F973DF-9142-44AB-B510-A6FD992E8AC2}"/>
          </ac:cxnSpMkLst>
        </pc:cxnChg>
        <pc:cxnChg chg="add mod">
          <ac:chgData name="Bess Dunlevy" userId="dd4b9a8537dbe9d0" providerId="LiveId" clId="{CC767F78-1CA5-45C8-8FAC-41E03FCB0F0D}" dt="2024-08-24T20:44:19.620" v="106" actId="1076"/>
          <ac:cxnSpMkLst>
            <pc:docMk/>
            <pc:sldMk cId="3964962806" sldId="296"/>
            <ac:cxnSpMk id="80" creationId="{5B644E1B-08B5-48FC-B64E-EB3E11A98BAD}"/>
          </ac:cxnSpMkLst>
        </pc:cxnChg>
        <pc:cxnChg chg="add mod">
          <ac:chgData name="Bess Dunlevy" userId="dd4b9a8537dbe9d0" providerId="LiveId" clId="{CC767F78-1CA5-45C8-8FAC-41E03FCB0F0D}" dt="2024-08-24T20:45:03.361" v="116" actId="14100"/>
          <ac:cxnSpMkLst>
            <pc:docMk/>
            <pc:sldMk cId="3964962806" sldId="296"/>
            <ac:cxnSpMk id="90" creationId="{B977CD1B-8A41-403B-9DB7-E587811B5026}"/>
          </ac:cxnSpMkLst>
        </pc:cxnChg>
        <pc:cxnChg chg="add mod">
          <ac:chgData name="Bess Dunlevy" userId="dd4b9a8537dbe9d0" providerId="LiveId" clId="{CC767F78-1CA5-45C8-8FAC-41E03FCB0F0D}" dt="2024-08-24T20:43:14.060" v="95" actId="1076"/>
          <ac:cxnSpMkLst>
            <pc:docMk/>
            <pc:sldMk cId="3964962806" sldId="296"/>
            <ac:cxnSpMk id="95" creationId="{C726F470-2C23-422F-B896-83BD99BBDD90}"/>
          </ac:cxnSpMkLst>
        </pc:cxnChg>
        <pc:cxnChg chg="add mod">
          <ac:chgData name="Bess Dunlevy" userId="dd4b9a8537dbe9d0" providerId="LiveId" clId="{CC767F78-1CA5-45C8-8FAC-41E03FCB0F0D}" dt="2024-08-24T20:44:19.620" v="106" actId="1076"/>
          <ac:cxnSpMkLst>
            <pc:docMk/>
            <pc:sldMk cId="3964962806" sldId="296"/>
            <ac:cxnSpMk id="125" creationId="{B9B68923-5DDC-40B9-81F2-D754D074FC60}"/>
          </ac:cxnSpMkLst>
        </pc:cxnChg>
        <pc:cxnChg chg="add mod">
          <ac:chgData name="Bess Dunlevy" userId="dd4b9a8537dbe9d0" providerId="LiveId" clId="{CC767F78-1CA5-45C8-8FAC-41E03FCB0F0D}" dt="2024-08-24T20:44:19.620" v="106" actId="1076"/>
          <ac:cxnSpMkLst>
            <pc:docMk/>
            <pc:sldMk cId="3964962806" sldId="296"/>
            <ac:cxnSpMk id="126" creationId="{AE1F72E9-F5D3-4A25-BA30-E3FE7514D477}"/>
          </ac:cxnSpMkLst>
        </pc:cxnChg>
        <pc:cxnChg chg="add mod">
          <ac:chgData name="Bess Dunlevy" userId="dd4b9a8537dbe9d0" providerId="LiveId" clId="{CC767F78-1CA5-45C8-8FAC-41E03FCB0F0D}" dt="2024-08-24T20:44:54.915" v="114" actId="14100"/>
          <ac:cxnSpMkLst>
            <pc:docMk/>
            <pc:sldMk cId="3964962806" sldId="296"/>
            <ac:cxnSpMk id="127" creationId="{8A1EFBF3-D62C-49F2-910C-300D57E8B9FF}"/>
          </ac:cxnSpMkLst>
        </pc:cxnChg>
        <pc:cxnChg chg="add mod">
          <ac:chgData name="Bess Dunlevy" userId="dd4b9a8537dbe9d0" providerId="LiveId" clId="{CC767F78-1CA5-45C8-8FAC-41E03FCB0F0D}" dt="2024-08-24T20:44:19.620" v="106" actId="1076"/>
          <ac:cxnSpMkLst>
            <pc:docMk/>
            <pc:sldMk cId="3964962806" sldId="296"/>
            <ac:cxnSpMk id="128" creationId="{7D2BD4FF-CE02-45FF-AE7D-7AC1E2D57BB9}"/>
          </ac:cxnSpMkLst>
        </pc:cxnChg>
        <pc:cxnChg chg="add mod">
          <ac:chgData name="Bess Dunlevy" userId="dd4b9a8537dbe9d0" providerId="LiveId" clId="{CC767F78-1CA5-45C8-8FAC-41E03FCB0F0D}" dt="2024-08-24T20:44:19.620" v="106" actId="1076"/>
          <ac:cxnSpMkLst>
            <pc:docMk/>
            <pc:sldMk cId="3964962806" sldId="296"/>
            <ac:cxnSpMk id="129" creationId="{5D690881-DE2E-4FE9-99CB-C0DFBFE939FC}"/>
          </ac:cxnSpMkLst>
        </pc:cxnChg>
      </pc:sldChg>
      <pc:sldChg chg="add">
        <pc:chgData name="Bess Dunlevy" userId="dd4b9a8537dbe9d0" providerId="LiveId" clId="{CC767F78-1CA5-45C8-8FAC-41E03FCB0F0D}" dt="2024-08-24T20:49:50.081" v="160"/>
        <pc:sldMkLst>
          <pc:docMk/>
          <pc:sldMk cId="727176057"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Sample+Value+Stream+Current+State+Map-powerpoint-12149&amp;lpa=Sample+Value+Stream+Current+State+Map+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129266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Value Stream Current State Map Template Example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illustrate the current state of a process flow, identify inefficiencies, and show where there is room for improvement in the workflow process.</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61" y="2614289"/>
            <a:ext cx="7052479"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8132251F-F156-D0F1-DC03-B08698012F7D}"/>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9A09EF93-4C39-4C5B-AA27-DCC51F82533F}"/>
              </a:ext>
            </a:extLst>
          </p:cNvPr>
          <p:cNvSpPr/>
          <p:nvPr/>
        </p:nvSpPr>
        <p:spPr>
          <a:xfrm rot="20660223">
            <a:off x="1010135" y="1486308"/>
            <a:ext cx="342900" cy="2962702"/>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6" name="Rectangle 65">
            <a:extLst>
              <a:ext uri="{FF2B5EF4-FFF2-40B4-BE49-F238E27FC236}">
                <a16:creationId xmlns:a16="http://schemas.microsoft.com/office/drawing/2014/main" id="{DCB5652E-11EA-41A1-8F89-9DDA1A186A3F}"/>
              </a:ext>
            </a:extLst>
          </p:cNvPr>
          <p:cNvSpPr/>
          <p:nvPr/>
        </p:nvSpPr>
        <p:spPr>
          <a:xfrm>
            <a:off x="4268107" y="280831"/>
            <a:ext cx="2895600" cy="3524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PRODUCTION</a:t>
            </a:r>
            <a:r>
              <a:rPr lang="en-US" sz="1200" baseline="0" dirty="0">
                <a:solidFill>
                  <a:schemeClr val="tx1">
                    <a:lumMod val="65000"/>
                    <a:lumOff val="35000"/>
                  </a:schemeClr>
                </a:solidFill>
                <a:latin typeface="Century Gothic" panose="020B0502020202020204" pitchFamily="34" charset="0"/>
              </a:rPr>
              <a:t> CONTROL</a:t>
            </a:r>
            <a:endParaRPr lang="en-US" sz="1200" dirty="0">
              <a:solidFill>
                <a:schemeClr val="tx1">
                  <a:lumMod val="65000"/>
                  <a:lumOff val="35000"/>
                </a:schemeClr>
              </a:solidFill>
              <a:latin typeface="Century Gothic" panose="020B0502020202020204" pitchFamily="34" charset="0"/>
            </a:endParaRPr>
          </a:p>
        </p:txBody>
      </p:sp>
      <p:sp>
        <p:nvSpPr>
          <p:cNvPr id="67" name="Arrow: Down 66">
            <a:extLst>
              <a:ext uri="{FF2B5EF4-FFF2-40B4-BE49-F238E27FC236}">
                <a16:creationId xmlns:a16="http://schemas.microsoft.com/office/drawing/2014/main" id="{58065DBB-8A60-47A5-B379-BA2D02979F50}"/>
              </a:ext>
            </a:extLst>
          </p:cNvPr>
          <p:cNvSpPr/>
          <p:nvPr/>
        </p:nvSpPr>
        <p:spPr>
          <a:xfrm rot="5400000">
            <a:off x="8325247" y="-56867"/>
            <a:ext cx="342900" cy="1972471"/>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8" name="Arrow: Down 67">
            <a:extLst>
              <a:ext uri="{FF2B5EF4-FFF2-40B4-BE49-F238E27FC236}">
                <a16:creationId xmlns:a16="http://schemas.microsoft.com/office/drawing/2014/main" id="{13D55564-4C76-4941-ADD1-C31EDD9E0AEE}"/>
              </a:ext>
            </a:extLst>
          </p:cNvPr>
          <p:cNvSpPr/>
          <p:nvPr/>
        </p:nvSpPr>
        <p:spPr>
          <a:xfrm rot="5400000">
            <a:off x="3169444" y="279286"/>
            <a:ext cx="342900" cy="1223963"/>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9" name="TextBox 10">
            <a:extLst>
              <a:ext uri="{FF2B5EF4-FFF2-40B4-BE49-F238E27FC236}">
                <a16:creationId xmlns:a16="http://schemas.microsoft.com/office/drawing/2014/main" id="{409B5327-C8A6-4EB0-B0D8-4AF4A5095980}"/>
              </a:ext>
            </a:extLst>
          </p:cNvPr>
          <p:cNvSpPr txBox="1"/>
          <p:nvPr/>
        </p:nvSpPr>
        <p:spPr>
          <a:xfrm>
            <a:off x="7692743" y="421144"/>
            <a:ext cx="1638300" cy="292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Daily</a:t>
            </a:r>
          </a:p>
        </p:txBody>
      </p:sp>
      <p:sp>
        <p:nvSpPr>
          <p:cNvPr id="70" name="TextBox 11">
            <a:extLst>
              <a:ext uri="{FF2B5EF4-FFF2-40B4-BE49-F238E27FC236}">
                <a16:creationId xmlns:a16="http://schemas.microsoft.com/office/drawing/2014/main" id="{B409F0DC-C6C4-43A3-8403-E977FD592D75}"/>
              </a:ext>
            </a:extLst>
          </p:cNvPr>
          <p:cNvSpPr txBox="1"/>
          <p:nvPr/>
        </p:nvSpPr>
        <p:spPr>
          <a:xfrm>
            <a:off x="2681287" y="395968"/>
            <a:ext cx="1638300" cy="2558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Forecast</a:t>
            </a:r>
          </a:p>
        </p:txBody>
      </p:sp>
      <p:sp>
        <p:nvSpPr>
          <p:cNvPr id="71" name="TextBox 12">
            <a:extLst>
              <a:ext uri="{FF2B5EF4-FFF2-40B4-BE49-F238E27FC236}">
                <a16:creationId xmlns:a16="http://schemas.microsoft.com/office/drawing/2014/main" id="{D4ECF8D9-78F7-4589-811F-F91452A5A323}"/>
              </a:ext>
            </a:extLst>
          </p:cNvPr>
          <p:cNvSpPr txBox="1"/>
          <p:nvPr/>
        </p:nvSpPr>
        <p:spPr>
          <a:xfrm>
            <a:off x="1452562" y="2381656"/>
            <a:ext cx="1609725" cy="847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Monday</a:t>
            </a:r>
            <a:r>
              <a:rPr lang="en-US" sz="1400" baseline="0" dirty="0">
                <a:latin typeface="Century Gothic" panose="020B0502020202020204" pitchFamily="34" charset="0"/>
              </a:rPr>
              <a:t>, Thursday and Friday</a:t>
            </a:r>
            <a:endParaRPr lang="en-US" sz="1400" dirty="0">
              <a:latin typeface="Century Gothic" panose="020B0502020202020204" pitchFamily="34" charset="0"/>
            </a:endParaRPr>
          </a:p>
        </p:txBody>
      </p:sp>
      <p:cxnSp>
        <p:nvCxnSpPr>
          <p:cNvPr id="72" name="Straight Arrow Connector 71">
            <a:extLst>
              <a:ext uri="{FF2B5EF4-FFF2-40B4-BE49-F238E27FC236}">
                <a16:creationId xmlns:a16="http://schemas.microsoft.com/office/drawing/2014/main" id="{7DBA3EFD-427E-4C19-A9DF-6ABCB28D8920}"/>
              </a:ext>
            </a:extLst>
          </p:cNvPr>
          <p:cNvCxnSpPr/>
          <p:nvPr/>
        </p:nvCxnSpPr>
        <p:spPr>
          <a:xfrm>
            <a:off x="5638592" y="1766660"/>
            <a:ext cx="2876550" cy="22669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275CB1F5-B18F-4F0D-BAC4-6300E2AABD85}"/>
              </a:ext>
            </a:extLst>
          </p:cNvPr>
          <p:cNvSpPr/>
          <p:nvPr/>
        </p:nvSpPr>
        <p:spPr>
          <a:xfrm>
            <a:off x="8258175" y="4577217"/>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74" name="Rectangle 73">
            <a:extLst>
              <a:ext uri="{FF2B5EF4-FFF2-40B4-BE49-F238E27FC236}">
                <a16:creationId xmlns:a16="http://schemas.microsoft.com/office/drawing/2014/main" id="{CEC17CFB-7416-43D7-AEEA-5B04112BAE33}"/>
              </a:ext>
            </a:extLst>
          </p:cNvPr>
          <p:cNvSpPr/>
          <p:nvPr/>
        </p:nvSpPr>
        <p:spPr>
          <a:xfrm>
            <a:off x="8248650" y="4129542"/>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SHIPPING</a:t>
            </a:r>
          </a:p>
        </p:txBody>
      </p:sp>
      <p:cxnSp>
        <p:nvCxnSpPr>
          <p:cNvPr id="75" name="Straight Connector 74">
            <a:extLst>
              <a:ext uri="{FF2B5EF4-FFF2-40B4-BE49-F238E27FC236}">
                <a16:creationId xmlns:a16="http://schemas.microsoft.com/office/drawing/2014/main" id="{1DB913A7-375B-43BB-995B-1F9830C9D57A}"/>
              </a:ext>
            </a:extLst>
          </p:cNvPr>
          <p:cNvCxnSpPr/>
          <p:nvPr/>
        </p:nvCxnSpPr>
        <p:spPr>
          <a:xfrm>
            <a:off x="182563" y="6100536"/>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6" name="TextBox 18">
            <a:extLst>
              <a:ext uri="{FF2B5EF4-FFF2-40B4-BE49-F238E27FC236}">
                <a16:creationId xmlns:a16="http://schemas.microsoft.com/office/drawing/2014/main" id="{9406776D-376A-41D4-9F3B-015906E402BF}"/>
              </a:ext>
            </a:extLst>
          </p:cNvPr>
          <p:cNvSpPr txBox="1"/>
          <p:nvPr/>
        </p:nvSpPr>
        <p:spPr>
          <a:xfrm>
            <a:off x="192088" y="5814786"/>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1-2 days</a:t>
            </a:r>
          </a:p>
        </p:txBody>
      </p:sp>
      <p:cxnSp>
        <p:nvCxnSpPr>
          <p:cNvPr id="77" name="Straight Connector 76">
            <a:extLst>
              <a:ext uri="{FF2B5EF4-FFF2-40B4-BE49-F238E27FC236}">
                <a16:creationId xmlns:a16="http://schemas.microsoft.com/office/drawing/2014/main" id="{9BCD537B-5281-4433-9237-65F48516FE53}"/>
              </a:ext>
            </a:extLst>
          </p:cNvPr>
          <p:cNvCxnSpPr/>
          <p:nvPr/>
        </p:nvCxnSpPr>
        <p:spPr>
          <a:xfrm>
            <a:off x="2116138" y="6110061"/>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9F973DF-9142-44AB-B510-A6FD992E8AC2}"/>
              </a:ext>
            </a:extLst>
          </p:cNvPr>
          <p:cNvCxnSpPr/>
          <p:nvPr/>
        </p:nvCxnSpPr>
        <p:spPr>
          <a:xfrm flipV="1">
            <a:off x="2116138" y="6605361"/>
            <a:ext cx="18954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9" name="TextBox 21">
            <a:extLst>
              <a:ext uri="{FF2B5EF4-FFF2-40B4-BE49-F238E27FC236}">
                <a16:creationId xmlns:a16="http://schemas.microsoft.com/office/drawing/2014/main" id="{3CDA6E0B-5E42-4FF2-8723-DBA3D3391279}"/>
              </a:ext>
            </a:extLst>
          </p:cNvPr>
          <p:cNvSpPr txBox="1"/>
          <p:nvPr/>
        </p:nvSpPr>
        <p:spPr>
          <a:xfrm>
            <a:off x="2182813" y="6319611"/>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0:00 seconds</a:t>
            </a:r>
          </a:p>
        </p:txBody>
      </p:sp>
      <p:cxnSp>
        <p:nvCxnSpPr>
          <p:cNvPr id="80" name="Straight Connector 79">
            <a:extLst>
              <a:ext uri="{FF2B5EF4-FFF2-40B4-BE49-F238E27FC236}">
                <a16:creationId xmlns:a16="http://schemas.microsoft.com/office/drawing/2014/main" id="{5B644E1B-08B5-48FC-B64E-EB3E11A98BAD}"/>
              </a:ext>
            </a:extLst>
          </p:cNvPr>
          <p:cNvCxnSpPr/>
          <p:nvPr/>
        </p:nvCxnSpPr>
        <p:spPr>
          <a:xfrm>
            <a:off x="4021138" y="6071961"/>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TextBox 23">
            <a:extLst>
              <a:ext uri="{FF2B5EF4-FFF2-40B4-BE49-F238E27FC236}">
                <a16:creationId xmlns:a16="http://schemas.microsoft.com/office/drawing/2014/main" id="{C931A36E-5DC4-4D5E-985A-FE622DBDECB2}"/>
              </a:ext>
            </a:extLst>
          </p:cNvPr>
          <p:cNvSpPr txBox="1"/>
          <p:nvPr/>
        </p:nvSpPr>
        <p:spPr>
          <a:xfrm>
            <a:off x="3983038" y="5748111"/>
            <a:ext cx="13620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83" name="Rectangle 82">
            <a:extLst>
              <a:ext uri="{FF2B5EF4-FFF2-40B4-BE49-F238E27FC236}">
                <a16:creationId xmlns:a16="http://schemas.microsoft.com/office/drawing/2014/main" id="{1039D0A4-26B5-4FC0-A205-D43AF6CC8542}"/>
              </a:ext>
            </a:extLst>
          </p:cNvPr>
          <p:cNvSpPr/>
          <p:nvPr/>
        </p:nvSpPr>
        <p:spPr>
          <a:xfrm>
            <a:off x="4268107" y="757918"/>
            <a:ext cx="2895600" cy="10001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Data</a:t>
            </a:r>
          </a:p>
        </p:txBody>
      </p:sp>
      <p:sp>
        <p:nvSpPr>
          <p:cNvPr id="89" name="Rectangle 88">
            <a:extLst>
              <a:ext uri="{FF2B5EF4-FFF2-40B4-BE49-F238E27FC236}">
                <a16:creationId xmlns:a16="http://schemas.microsoft.com/office/drawing/2014/main" id="{03F6676B-E892-4EAB-9863-3F7DAB225498}"/>
              </a:ext>
            </a:extLst>
          </p:cNvPr>
          <p:cNvSpPr/>
          <p:nvPr/>
        </p:nvSpPr>
        <p:spPr>
          <a:xfrm>
            <a:off x="9735570" y="1500187"/>
            <a:ext cx="1666875" cy="4857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1,500 units</a:t>
            </a:r>
          </a:p>
        </p:txBody>
      </p:sp>
      <p:cxnSp>
        <p:nvCxnSpPr>
          <p:cNvPr id="90" name="Straight Arrow Connector 89">
            <a:extLst>
              <a:ext uri="{FF2B5EF4-FFF2-40B4-BE49-F238E27FC236}">
                <a16:creationId xmlns:a16="http://schemas.microsoft.com/office/drawing/2014/main" id="{B977CD1B-8A41-403B-9DB7-E587811B5026}"/>
              </a:ext>
            </a:extLst>
          </p:cNvPr>
          <p:cNvCxnSpPr>
            <a:cxnSpLocks/>
          </p:cNvCxnSpPr>
          <p:nvPr/>
        </p:nvCxnSpPr>
        <p:spPr>
          <a:xfrm>
            <a:off x="5638592" y="1766660"/>
            <a:ext cx="348551" cy="22955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B9A41E31-A362-4586-9519-61A5579FD9BF}"/>
              </a:ext>
            </a:extLst>
          </p:cNvPr>
          <p:cNvSpPr/>
          <p:nvPr/>
        </p:nvSpPr>
        <p:spPr>
          <a:xfrm>
            <a:off x="5305321" y="4614636"/>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92" name="Rectangle 91">
            <a:extLst>
              <a:ext uri="{FF2B5EF4-FFF2-40B4-BE49-F238E27FC236}">
                <a16:creationId xmlns:a16="http://schemas.microsoft.com/office/drawing/2014/main" id="{9CD8B4DD-4547-4672-A9E3-630AF940BC48}"/>
              </a:ext>
            </a:extLst>
          </p:cNvPr>
          <p:cNvSpPr/>
          <p:nvPr/>
        </p:nvSpPr>
        <p:spPr>
          <a:xfrm>
            <a:off x="5295796" y="4166961"/>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ASSEMBLY</a:t>
            </a:r>
          </a:p>
        </p:txBody>
      </p:sp>
      <p:sp>
        <p:nvSpPr>
          <p:cNvPr id="93" name="Rectangle 92">
            <a:extLst>
              <a:ext uri="{FF2B5EF4-FFF2-40B4-BE49-F238E27FC236}">
                <a16:creationId xmlns:a16="http://schemas.microsoft.com/office/drawing/2014/main" id="{255481E1-5599-44BE-B8EA-1DCD1240C37C}"/>
              </a:ext>
            </a:extLst>
          </p:cNvPr>
          <p:cNvSpPr/>
          <p:nvPr/>
        </p:nvSpPr>
        <p:spPr>
          <a:xfrm>
            <a:off x="2185988" y="4610100"/>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94" name="Rectangle 93">
            <a:extLst>
              <a:ext uri="{FF2B5EF4-FFF2-40B4-BE49-F238E27FC236}">
                <a16:creationId xmlns:a16="http://schemas.microsoft.com/office/drawing/2014/main" id="{1D03619A-E735-4337-AA6C-1CF8B8E9F256}"/>
              </a:ext>
            </a:extLst>
          </p:cNvPr>
          <p:cNvSpPr/>
          <p:nvPr/>
        </p:nvSpPr>
        <p:spPr>
          <a:xfrm>
            <a:off x="2176463" y="4162425"/>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BRANDING</a:t>
            </a:r>
          </a:p>
        </p:txBody>
      </p:sp>
      <p:cxnSp>
        <p:nvCxnSpPr>
          <p:cNvPr id="95" name="Straight Arrow Connector 94">
            <a:extLst>
              <a:ext uri="{FF2B5EF4-FFF2-40B4-BE49-F238E27FC236}">
                <a16:creationId xmlns:a16="http://schemas.microsoft.com/office/drawing/2014/main" id="{C726F470-2C23-422F-B896-83BD99BBDD90}"/>
              </a:ext>
            </a:extLst>
          </p:cNvPr>
          <p:cNvCxnSpPr/>
          <p:nvPr/>
        </p:nvCxnSpPr>
        <p:spPr>
          <a:xfrm flipH="1">
            <a:off x="2923967" y="1776185"/>
            <a:ext cx="2705100" cy="2286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6" name="TextBox 43">
            <a:extLst>
              <a:ext uri="{FF2B5EF4-FFF2-40B4-BE49-F238E27FC236}">
                <a16:creationId xmlns:a16="http://schemas.microsoft.com/office/drawing/2014/main" id="{05E09681-5EF2-4BA8-96D6-BD29F0125938}"/>
              </a:ext>
            </a:extLst>
          </p:cNvPr>
          <p:cNvSpPr txBox="1"/>
          <p:nvPr/>
        </p:nvSpPr>
        <p:spPr>
          <a:xfrm>
            <a:off x="4381292" y="2204810"/>
            <a:ext cx="2571750" cy="495300"/>
          </a:xfrm>
          <a:prstGeom prst="rect">
            <a:avLst/>
          </a:prstGeom>
          <a:solidFill>
            <a:schemeClr val="accent2">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solidFill>
                  <a:schemeClr val="tx1">
                    <a:lumMod val="65000"/>
                    <a:lumOff val="35000"/>
                  </a:schemeClr>
                </a:solidFill>
                <a:latin typeface="Century Gothic" panose="020B0502020202020204" pitchFamily="34" charset="0"/>
              </a:rPr>
              <a:t>SCHEDULE</a:t>
            </a:r>
          </a:p>
        </p:txBody>
      </p:sp>
      <p:sp>
        <p:nvSpPr>
          <p:cNvPr id="97" name="Arrow: Down 96">
            <a:extLst>
              <a:ext uri="{FF2B5EF4-FFF2-40B4-BE49-F238E27FC236}">
                <a16:creationId xmlns:a16="http://schemas.microsoft.com/office/drawing/2014/main" id="{C17107E1-C945-4216-B52C-1DD2D2B8D09C}"/>
              </a:ext>
            </a:extLst>
          </p:cNvPr>
          <p:cNvSpPr/>
          <p:nvPr/>
        </p:nvSpPr>
        <p:spPr>
          <a:xfrm rot="16200000">
            <a:off x="4338638" y="4368799"/>
            <a:ext cx="342900" cy="1095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8" name="Arrow: Down 97">
            <a:extLst>
              <a:ext uri="{FF2B5EF4-FFF2-40B4-BE49-F238E27FC236}">
                <a16:creationId xmlns:a16="http://schemas.microsoft.com/office/drawing/2014/main" id="{CA53B53F-54F3-47B6-BB7D-D63AE833A99E}"/>
              </a:ext>
            </a:extLst>
          </p:cNvPr>
          <p:cNvSpPr/>
          <p:nvPr/>
        </p:nvSpPr>
        <p:spPr>
          <a:xfrm rot="16200000">
            <a:off x="7443684" y="4343173"/>
            <a:ext cx="342900" cy="1095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9" name="Freeform: Shape 98">
            <a:extLst>
              <a:ext uri="{FF2B5EF4-FFF2-40B4-BE49-F238E27FC236}">
                <a16:creationId xmlns:a16="http://schemas.microsoft.com/office/drawing/2014/main" id="{8F6CB50C-5418-4BA6-A6B7-8E988B76DBC7}"/>
              </a:ext>
            </a:extLst>
          </p:cNvPr>
          <p:cNvSpPr/>
          <p:nvPr/>
        </p:nvSpPr>
        <p:spPr>
          <a:xfrm>
            <a:off x="4152900" y="4640261"/>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0" name="Freeform: Shape 99">
            <a:extLst>
              <a:ext uri="{FF2B5EF4-FFF2-40B4-BE49-F238E27FC236}">
                <a16:creationId xmlns:a16="http://schemas.microsoft.com/office/drawing/2014/main" id="{59EF328C-C8A6-485D-A141-5E58217CA92A}"/>
              </a:ext>
            </a:extLst>
          </p:cNvPr>
          <p:cNvSpPr/>
          <p:nvPr/>
        </p:nvSpPr>
        <p:spPr>
          <a:xfrm>
            <a:off x="7257946" y="4633685"/>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1" name="TextBox 48">
            <a:extLst>
              <a:ext uri="{FF2B5EF4-FFF2-40B4-BE49-F238E27FC236}">
                <a16:creationId xmlns:a16="http://schemas.microsoft.com/office/drawing/2014/main" id="{E1C8FA45-19ED-435A-93A2-EA849CD27145}"/>
              </a:ext>
            </a:extLst>
          </p:cNvPr>
          <p:cNvSpPr txBox="1"/>
          <p:nvPr/>
        </p:nvSpPr>
        <p:spPr>
          <a:xfrm>
            <a:off x="1120775" y="5022170"/>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dirty="0">
                <a:latin typeface="Century Gothic" panose="020B0502020202020204" pitchFamily="34" charset="0"/>
              </a:rPr>
              <a:t>500</a:t>
            </a:r>
            <a:r>
              <a:rPr lang="en-US" sz="1200" i="1" baseline="0" dirty="0">
                <a:latin typeface="Century Gothic" panose="020B0502020202020204" pitchFamily="34" charset="0"/>
              </a:rPr>
              <a:t> units</a:t>
            </a:r>
            <a:endParaRPr lang="en-US" sz="1200" i="1" dirty="0">
              <a:latin typeface="Century Gothic" panose="020B0502020202020204" pitchFamily="34" charset="0"/>
            </a:endParaRPr>
          </a:p>
        </p:txBody>
      </p:sp>
      <p:sp>
        <p:nvSpPr>
          <p:cNvPr id="102" name="Freeform: Shape 101">
            <a:extLst>
              <a:ext uri="{FF2B5EF4-FFF2-40B4-BE49-F238E27FC236}">
                <a16:creationId xmlns:a16="http://schemas.microsoft.com/office/drawing/2014/main" id="{4493FFA3-516C-4194-B673-89CB53C77462}"/>
              </a:ext>
            </a:extLst>
          </p:cNvPr>
          <p:cNvSpPr/>
          <p:nvPr/>
        </p:nvSpPr>
        <p:spPr>
          <a:xfrm>
            <a:off x="1397000" y="4545920"/>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3" name="TextBox 50">
            <a:extLst>
              <a:ext uri="{FF2B5EF4-FFF2-40B4-BE49-F238E27FC236}">
                <a16:creationId xmlns:a16="http://schemas.microsoft.com/office/drawing/2014/main" id="{E27E997F-49DC-4C34-A9AE-1A717017F42E}"/>
              </a:ext>
            </a:extLst>
          </p:cNvPr>
          <p:cNvSpPr txBox="1"/>
          <p:nvPr/>
        </p:nvSpPr>
        <p:spPr>
          <a:xfrm>
            <a:off x="3962400" y="5081360"/>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r>
              <a:rPr lang="en-US" sz="1200" i="1" baseline="0">
                <a:latin typeface="Century Gothic" panose="020B0502020202020204" pitchFamily="34" charset="0"/>
              </a:rPr>
              <a:t> units</a:t>
            </a:r>
            <a:endParaRPr lang="en-US" sz="1200" i="1">
              <a:latin typeface="Century Gothic" panose="020B0502020202020204" pitchFamily="34" charset="0"/>
            </a:endParaRPr>
          </a:p>
        </p:txBody>
      </p:sp>
      <p:sp>
        <p:nvSpPr>
          <p:cNvPr id="104" name="TextBox 51">
            <a:extLst>
              <a:ext uri="{FF2B5EF4-FFF2-40B4-BE49-F238E27FC236}">
                <a16:creationId xmlns:a16="http://schemas.microsoft.com/office/drawing/2014/main" id="{B273C2DC-52FE-49A3-95D5-DC863BDD8572}"/>
              </a:ext>
            </a:extLst>
          </p:cNvPr>
          <p:cNvSpPr txBox="1"/>
          <p:nvPr/>
        </p:nvSpPr>
        <p:spPr>
          <a:xfrm>
            <a:off x="7029346" y="5090885"/>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r>
              <a:rPr lang="en-US" sz="1200" i="1" baseline="0">
                <a:latin typeface="Century Gothic" panose="020B0502020202020204" pitchFamily="34" charset="0"/>
              </a:rPr>
              <a:t> units</a:t>
            </a:r>
            <a:endParaRPr lang="en-US" sz="1200" i="1">
              <a:latin typeface="Century Gothic" panose="020B0502020202020204" pitchFamily="34" charset="0"/>
            </a:endParaRPr>
          </a:p>
        </p:txBody>
      </p:sp>
      <p:grpSp>
        <p:nvGrpSpPr>
          <p:cNvPr id="105" name="Group 104">
            <a:extLst>
              <a:ext uri="{FF2B5EF4-FFF2-40B4-BE49-F238E27FC236}">
                <a16:creationId xmlns:a16="http://schemas.microsoft.com/office/drawing/2014/main" id="{FCC47603-A429-70D9-DF95-AA921C0C41B9}"/>
              </a:ext>
            </a:extLst>
          </p:cNvPr>
          <p:cNvGrpSpPr/>
          <p:nvPr/>
        </p:nvGrpSpPr>
        <p:grpSpPr>
          <a:xfrm>
            <a:off x="9482931" y="4712267"/>
            <a:ext cx="449263" cy="381000"/>
            <a:chOff x="0" y="0"/>
            <a:chExt cx="448627" cy="381000"/>
          </a:xfrm>
        </p:grpSpPr>
        <p:sp>
          <p:nvSpPr>
            <p:cNvPr id="106" name="Freeform: Shape 105">
              <a:extLst>
                <a:ext uri="{FF2B5EF4-FFF2-40B4-BE49-F238E27FC236}">
                  <a16:creationId xmlns:a16="http://schemas.microsoft.com/office/drawing/2014/main" id="{E9F7BD92-D954-8A41-93DD-6B58D5DE556F}"/>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7" name="Freeform: Shape 106">
              <a:extLst>
                <a:ext uri="{FF2B5EF4-FFF2-40B4-BE49-F238E27FC236}">
                  <a16:creationId xmlns:a16="http://schemas.microsoft.com/office/drawing/2014/main" id="{65FB390A-4026-9E22-FFE6-07E835C9FB1A}"/>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08" name="Group 107">
            <a:extLst>
              <a:ext uri="{FF2B5EF4-FFF2-40B4-BE49-F238E27FC236}">
                <a16:creationId xmlns:a16="http://schemas.microsoft.com/office/drawing/2014/main" id="{113D99C6-D348-5A2B-8D2D-F7A15C3F0191}"/>
              </a:ext>
            </a:extLst>
          </p:cNvPr>
          <p:cNvGrpSpPr/>
          <p:nvPr/>
        </p:nvGrpSpPr>
        <p:grpSpPr>
          <a:xfrm>
            <a:off x="8926007" y="4723147"/>
            <a:ext cx="449263" cy="381000"/>
            <a:chOff x="0" y="0"/>
            <a:chExt cx="448627" cy="381000"/>
          </a:xfrm>
        </p:grpSpPr>
        <p:sp>
          <p:nvSpPr>
            <p:cNvPr id="109" name="Freeform: Shape 108">
              <a:extLst>
                <a:ext uri="{FF2B5EF4-FFF2-40B4-BE49-F238E27FC236}">
                  <a16:creationId xmlns:a16="http://schemas.microsoft.com/office/drawing/2014/main" id="{431BE843-05A0-D72B-816D-773E7071A67C}"/>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0" name="Freeform: Shape 109">
              <a:extLst>
                <a:ext uri="{FF2B5EF4-FFF2-40B4-BE49-F238E27FC236}">
                  <a16:creationId xmlns:a16="http://schemas.microsoft.com/office/drawing/2014/main" id="{17C2D270-70EF-D260-89D9-3B0837A2A072}"/>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1" name="Group 110">
            <a:extLst>
              <a:ext uri="{FF2B5EF4-FFF2-40B4-BE49-F238E27FC236}">
                <a16:creationId xmlns:a16="http://schemas.microsoft.com/office/drawing/2014/main" id="{936018ED-7430-D0FB-3B95-C1FE10761436}"/>
              </a:ext>
            </a:extLst>
          </p:cNvPr>
          <p:cNvGrpSpPr/>
          <p:nvPr/>
        </p:nvGrpSpPr>
        <p:grpSpPr>
          <a:xfrm>
            <a:off x="8369083" y="4713849"/>
            <a:ext cx="449263" cy="381000"/>
            <a:chOff x="0" y="0"/>
            <a:chExt cx="448627" cy="381000"/>
          </a:xfrm>
        </p:grpSpPr>
        <p:sp>
          <p:nvSpPr>
            <p:cNvPr id="112" name="Freeform: Shape 111">
              <a:extLst>
                <a:ext uri="{FF2B5EF4-FFF2-40B4-BE49-F238E27FC236}">
                  <a16:creationId xmlns:a16="http://schemas.microsoft.com/office/drawing/2014/main" id="{8C3F245E-AD3E-3A98-60F8-C27D62584B9E}"/>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3" name="Freeform: Shape 112">
              <a:extLst>
                <a:ext uri="{FF2B5EF4-FFF2-40B4-BE49-F238E27FC236}">
                  <a16:creationId xmlns:a16="http://schemas.microsoft.com/office/drawing/2014/main" id="{680FDEC5-4628-F919-2AD7-5F02981AD0D7}"/>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4" name="Group 113">
            <a:extLst>
              <a:ext uri="{FF2B5EF4-FFF2-40B4-BE49-F238E27FC236}">
                <a16:creationId xmlns:a16="http://schemas.microsoft.com/office/drawing/2014/main" id="{04B89CCF-AEC3-4B37-8F11-335F36E0843F}"/>
              </a:ext>
            </a:extLst>
          </p:cNvPr>
          <p:cNvGrpSpPr/>
          <p:nvPr/>
        </p:nvGrpSpPr>
        <p:grpSpPr>
          <a:xfrm>
            <a:off x="6002641" y="4751589"/>
            <a:ext cx="449263" cy="381000"/>
            <a:chOff x="0" y="0"/>
            <a:chExt cx="448627" cy="381000"/>
          </a:xfrm>
        </p:grpSpPr>
        <p:sp>
          <p:nvSpPr>
            <p:cNvPr id="115" name="Freeform: Shape 114">
              <a:extLst>
                <a:ext uri="{FF2B5EF4-FFF2-40B4-BE49-F238E27FC236}">
                  <a16:creationId xmlns:a16="http://schemas.microsoft.com/office/drawing/2014/main" id="{E900AE71-4CC8-F4CD-7318-8C2E8D314695}"/>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6" name="Freeform: Shape 115">
              <a:extLst>
                <a:ext uri="{FF2B5EF4-FFF2-40B4-BE49-F238E27FC236}">
                  <a16:creationId xmlns:a16="http://schemas.microsoft.com/office/drawing/2014/main" id="{B22629C8-5FEE-9D32-9BB4-B010B32D1751}"/>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7" name="Group 116">
            <a:extLst>
              <a:ext uri="{FF2B5EF4-FFF2-40B4-BE49-F238E27FC236}">
                <a16:creationId xmlns:a16="http://schemas.microsoft.com/office/drawing/2014/main" id="{0C29F3D3-78D3-74CC-E0E3-ECA883E58016}"/>
              </a:ext>
            </a:extLst>
          </p:cNvPr>
          <p:cNvGrpSpPr/>
          <p:nvPr/>
        </p:nvGrpSpPr>
        <p:grpSpPr>
          <a:xfrm>
            <a:off x="5416585" y="4763027"/>
            <a:ext cx="449263" cy="381000"/>
            <a:chOff x="0" y="0"/>
            <a:chExt cx="448627" cy="381000"/>
          </a:xfrm>
        </p:grpSpPr>
        <p:sp>
          <p:nvSpPr>
            <p:cNvPr id="118" name="Freeform: Shape 117">
              <a:extLst>
                <a:ext uri="{FF2B5EF4-FFF2-40B4-BE49-F238E27FC236}">
                  <a16:creationId xmlns:a16="http://schemas.microsoft.com/office/drawing/2014/main" id="{48E4612D-7387-9C92-F3DF-52709DD0CB44}"/>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9" name="Freeform: Shape 118">
              <a:extLst>
                <a:ext uri="{FF2B5EF4-FFF2-40B4-BE49-F238E27FC236}">
                  <a16:creationId xmlns:a16="http://schemas.microsoft.com/office/drawing/2014/main" id="{A38F3BBF-9952-8724-1A45-647C2FC57B64}"/>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20" name="Group 119">
            <a:extLst>
              <a:ext uri="{FF2B5EF4-FFF2-40B4-BE49-F238E27FC236}">
                <a16:creationId xmlns:a16="http://schemas.microsoft.com/office/drawing/2014/main" id="{4224C405-61D2-B4A3-149D-EF7F7A8C8FEF}"/>
              </a:ext>
            </a:extLst>
          </p:cNvPr>
          <p:cNvGrpSpPr/>
          <p:nvPr/>
        </p:nvGrpSpPr>
        <p:grpSpPr>
          <a:xfrm>
            <a:off x="2260958" y="4753418"/>
            <a:ext cx="449263" cy="381000"/>
            <a:chOff x="0" y="0"/>
            <a:chExt cx="448627" cy="381000"/>
          </a:xfrm>
        </p:grpSpPr>
        <p:sp>
          <p:nvSpPr>
            <p:cNvPr id="121" name="Freeform: Shape 120">
              <a:extLst>
                <a:ext uri="{FF2B5EF4-FFF2-40B4-BE49-F238E27FC236}">
                  <a16:creationId xmlns:a16="http://schemas.microsoft.com/office/drawing/2014/main" id="{8E520B7F-E0BD-2C1E-5EC5-ED509B83E320}"/>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22" name="Freeform: Shape 121">
              <a:extLst>
                <a:ext uri="{FF2B5EF4-FFF2-40B4-BE49-F238E27FC236}">
                  <a16:creationId xmlns:a16="http://schemas.microsoft.com/office/drawing/2014/main" id="{5634D3CA-AEED-3720-2420-E5992C8CD04B}"/>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23" name="TextBox 70">
            <a:extLst>
              <a:ext uri="{FF2B5EF4-FFF2-40B4-BE49-F238E27FC236}">
                <a16:creationId xmlns:a16="http://schemas.microsoft.com/office/drawing/2014/main" id="{02BD14C2-2EB7-4E4A-8DC2-DCA25A473350}"/>
              </a:ext>
            </a:extLst>
          </p:cNvPr>
          <p:cNvSpPr txBox="1"/>
          <p:nvPr/>
        </p:nvSpPr>
        <p:spPr>
          <a:xfrm>
            <a:off x="2247900" y="5467764"/>
            <a:ext cx="1704975" cy="504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dirty="0">
                <a:latin typeface="Century Gothic" panose="020B0502020202020204" pitchFamily="34" charset="0"/>
              </a:rPr>
              <a:t>Cycle time 120:00</a:t>
            </a:r>
          </a:p>
          <a:p>
            <a:pPr algn="l"/>
            <a:r>
              <a:rPr lang="en-US" sz="1200" i="1" dirty="0">
                <a:latin typeface="Century Gothic" panose="020B0502020202020204" pitchFamily="34" charset="0"/>
              </a:rPr>
              <a:t>Changeover 90:00</a:t>
            </a:r>
          </a:p>
        </p:txBody>
      </p:sp>
      <p:sp>
        <p:nvSpPr>
          <p:cNvPr id="124" name="TextBox 71">
            <a:extLst>
              <a:ext uri="{FF2B5EF4-FFF2-40B4-BE49-F238E27FC236}">
                <a16:creationId xmlns:a16="http://schemas.microsoft.com/office/drawing/2014/main" id="{C99CB370-3CC4-4658-B1EC-435069F220B7}"/>
              </a:ext>
            </a:extLst>
          </p:cNvPr>
          <p:cNvSpPr txBox="1"/>
          <p:nvPr/>
        </p:nvSpPr>
        <p:spPr>
          <a:xfrm>
            <a:off x="5402263" y="5368394"/>
            <a:ext cx="1704975" cy="504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dirty="0">
                <a:latin typeface="Century Gothic" panose="020B0502020202020204" pitchFamily="34" charset="0"/>
              </a:rPr>
              <a:t>Cycle time 120:00</a:t>
            </a:r>
          </a:p>
          <a:p>
            <a:pPr algn="l"/>
            <a:r>
              <a:rPr lang="en-US" sz="1200" i="1" dirty="0">
                <a:latin typeface="Century Gothic" panose="020B0502020202020204" pitchFamily="34" charset="0"/>
              </a:rPr>
              <a:t>Changeover 90:00</a:t>
            </a:r>
          </a:p>
        </p:txBody>
      </p:sp>
      <p:cxnSp>
        <p:nvCxnSpPr>
          <p:cNvPr id="125" name="Straight Connector 124">
            <a:extLst>
              <a:ext uri="{FF2B5EF4-FFF2-40B4-BE49-F238E27FC236}">
                <a16:creationId xmlns:a16="http://schemas.microsoft.com/office/drawing/2014/main" id="{B9B68923-5DDC-40B9-81F2-D754D074FC60}"/>
              </a:ext>
            </a:extLst>
          </p:cNvPr>
          <p:cNvCxnSpPr/>
          <p:nvPr/>
        </p:nvCxnSpPr>
        <p:spPr>
          <a:xfrm>
            <a:off x="4002088" y="6062436"/>
            <a:ext cx="1362075"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E1F72E9-F5D3-4A25-BA30-E3FE7514D477}"/>
              </a:ext>
            </a:extLst>
          </p:cNvPr>
          <p:cNvCxnSpPr/>
          <p:nvPr/>
        </p:nvCxnSpPr>
        <p:spPr>
          <a:xfrm>
            <a:off x="5354638" y="6043386"/>
            <a:ext cx="0" cy="5334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A1EFBF3-D62C-49F2-910C-300D57E8B9FF}"/>
              </a:ext>
            </a:extLst>
          </p:cNvPr>
          <p:cNvCxnSpPr>
            <a:cxnSpLocks/>
          </p:cNvCxnSpPr>
          <p:nvPr/>
        </p:nvCxnSpPr>
        <p:spPr>
          <a:xfrm flipV="1">
            <a:off x="5354638" y="6557736"/>
            <a:ext cx="1854200" cy="9524"/>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7D2BD4FF-CE02-45FF-AE7D-7AC1E2D57BB9}"/>
              </a:ext>
            </a:extLst>
          </p:cNvPr>
          <p:cNvCxnSpPr/>
          <p:nvPr/>
        </p:nvCxnSpPr>
        <p:spPr>
          <a:xfrm>
            <a:off x="7218363" y="6271986"/>
            <a:ext cx="0" cy="29527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D690881-DE2E-4FE9-99CB-C0DFBFE939FC}"/>
              </a:ext>
            </a:extLst>
          </p:cNvPr>
          <p:cNvCxnSpPr/>
          <p:nvPr/>
        </p:nvCxnSpPr>
        <p:spPr>
          <a:xfrm>
            <a:off x="7199313" y="6252936"/>
            <a:ext cx="28765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30" name="Rectangle 129">
            <a:extLst>
              <a:ext uri="{FF2B5EF4-FFF2-40B4-BE49-F238E27FC236}">
                <a16:creationId xmlns:a16="http://schemas.microsoft.com/office/drawing/2014/main" id="{92B23CDF-8AB1-41EC-B394-08CBDFC85E25}"/>
              </a:ext>
            </a:extLst>
          </p:cNvPr>
          <p:cNvSpPr/>
          <p:nvPr/>
        </p:nvSpPr>
        <p:spPr>
          <a:xfrm>
            <a:off x="8285163" y="5677810"/>
            <a:ext cx="1752600" cy="48872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0-1</a:t>
            </a:r>
            <a:r>
              <a:rPr lang="en-US" sz="1200" baseline="0">
                <a:solidFill>
                  <a:schemeClr val="tx1">
                    <a:lumMod val="65000"/>
                    <a:lumOff val="35000"/>
                  </a:schemeClr>
                </a:solidFill>
                <a:latin typeface="Century Gothic" panose="020B0502020202020204" pitchFamily="34" charset="0"/>
              </a:rPr>
              <a:t> days</a:t>
            </a:r>
            <a:endParaRPr lang="en-US" sz="1200">
              <a:solidFill>
                <a:schemeClr val="tx1">
                  <a:lumMod val="65000"/>
                  <a:lumOff val="35000"/>
                </a:schemeClr>
              </a:solidFill>
              <a:latin typeface="Century Gothic" panose="020B0502020202020204" pitchFamily="34" charset="0"/>
            </a:endParaRPr>
          </a:p>
        </p:txBody>
      </p:sp>
      <p:sp>
        <p:nvSpPr>
          <p:cNvPr id="131" name="TextBox 78">
            <a:extLst>
              <a:ext uri="{FF2B5EF4-FFF2-40B4-BE49-F238E27FC236}">
                <a16:creationId xmlns:a16="http://schemas.microsoft.com/office/drawing/2014/main" id="{70AE8D70-089F-407B-A45E-AFA83C4ABE11}"/>
              </a:ext>
            </a:extLst>
          </p:cNvPr>
          <p:cNvSpPr txBox="1"/>
          <p:nvPr/>
        </p:nvSpPr>
        <p:spPr>
          <a:xfrm>
            <a:off x="5341938" y="6243411"/>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0:00 seconds</a:t>
            </a:r>
          </a:p>
        </p:txBody>
      </p:sp>
      <p:sp>
        <p:nvSpPr>
          <p:cNvPr id="132" name="TextBox 79">
            <a:extLst>
              <a:ext uri="{FF2B5EF4-FFF2-40B4-BE49-F238E27FC236}">
                <a16:creationId xmlns:a16="http://schemas.microsoft.com/office/drawing/2014/main" id="{CBC4F373-7D06-46BC-9DF2-6DA997D0B33F}"/>
              </a:ext>
            </a:extLst>
          </p:cNvPr>
          <p:cNvSpPr txBox="1"/>
          <p:nvPr/>
        </p:nvSpPr>
        <p:spPr>
          <a:xfrm>
            <a:off x="6970713" y="5757636"/>
            <a:ext cx="13620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133" name="Rectangle 132">
            <a:extLst>
              <a:ext uri="{FF2B5EF4-FFF2-40B4-BE49-F238E27FC236}">
                <a16:creationId xmlns:a16="http://schemas.microsoft.com/office/drawing/2014/main" id="{EF99A80A-518D-48BA-A574-F9915FCC6798}"/>
              </a:ext>
            </a:extLst>
          </p:cNvPr>
          <p:cNvSpPr/>
          <p:nvPr/>
        </p:nvSpPr>
        <p:spPr>
          <a:xfrm>
            <a:off x="8285163" y="6303736"/>
            <a:ext cx="1752600" cy="48872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Processing Time:</a:t>
            </a:r>
            <a:br>
              <a:rPr lang="en-US" sz="1200">
                <a:solidFill>
                  <a:schemeClr val="tx1">
                    <a:lumMod val="65000"/>
                    <a:lumOff val="35000"/>
                  </a:schemeClr>
                </a:solidFill>
                <a:latin typeface="Century Gothic" panose="020B0502020202020204" pitchFamily="34" charset="0"/>
              </a:rPr>
            </a:br>
            <a:r>
              <a:rPr lang="en-US" sz="1200">
                <a:solidFill>
                  <a:schemeClr val="tx1">
                    <a:lumMod val="65000"/>
                    <a:lumOff val="35000"/>
                  </a:schemeClr>
                </a:solidFill>
                <a:latin typeface="Century Gothic" panose="020B0502020202020204" pitchFamily="34" charset="0"/>
              </a:rPr>
              <a:t>0:00</a:t>
            </a:r>
            <a:r>
              <a:rPr lang="en-US" sz="1200" baseline="0">
                <a:solidFill>
                  <a:schemeClr val="tx1">
                    <a:lumMod val="65000"/>
                    <a:lumOff val="35000"/>
                  </a:schemeClr>
                </a:solidFill>
                <a:latin typeface="Century Gothic" panose="020B0502020202020204" pitchFamily="34" charset="0"/>
              </a:rPr>
              <a:t> seconds</a:t>
            </a:r>
            <a:endParaRPr lang="en-US" sz="1200">
              <a:solidFill>
                <a:schemeClr val="tx1">
                  <a:lumMod val="65000"/>
                  <a:lumOff val="35000"/>
                </a:schemeClr>
              </a:solidFill>
              <a:latin typeface="Century Gothic" panose="020B0502020202020204" pitchFamily="34" charset="0"/>
            </a:endParaRPr>
          </a:p>
        </p:txBody>
      </p:sp>
      <p:sp>
        <p:nvSpPr>
          <p:cNvPr id="134" name="Freeform: Shape 133">
            <a:extLst>
              <a:ext uri="{FF2B5EF4-FFF2-40B4-BE49-F238E27FC236}">
                <a16:creationId xmlns:a16="http://schemas.microsoft.com/office/drawing/2014/main" id="{F61DD51C-13CE-4EA4-9F8A-9B0962F88C23}"/>
              </a:ext>
            </a:extLst>
          </p:cNvPr>
          <p:cNvSpPr/>
          <p:nvPr/>
        </p:nvSpPr>
        <p:spPr>
          <a:xfrm>
            <a:off x="100013" y="123825"/>
            <a:ext cx="24828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5" name="Freeform: Shape 134">
            <a:extLst>
              <a:ext uri="{FF2B5EF4-FFF2-40B4-BE49-F238E27FC236}">
                <a16:creationId xmlns:a16="http://schemas.microsoft.com/office/drawing/2014/main" id="{FD576508-6999-4430-B26A-80643041D2E4}"/>
              </a:ext>
            </a:extLst>
          </p:cNvPr>
          <p:cNvSpPr/>
          <p:nvPr/>
        </p:nvSpPr>
        <p:spPr>
          <a:xfrm>
            <a:off x="9556935" y="127105"/>
            <a:ext cx="24828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36" name="TextBox 83">
            <a:extLst>
              <a:ext uri="{FF2B5EF4-FFF2-40B4-BE49-F238E27FC236}">
                <a16:creationId xmlns:a16="http://schemas.microsoft.com/office/drawing/2014/main" id="{5CECA806-EF7F-46DD-BB31-F617D41B4816}"/>
              </a:ext>
            </a:extLst>
          </p:cNvPr>
          <p:cNvSpPr txBox="1"/>
          <p:nvPr/>
        </p:nvSpPr>
        <p:spPr>
          <a:xfrm>
            <a:off x="100013" y="752475"/>
            <a:ext cx="24669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bg1"/>
                </a:solidFill>
                <a:latin typeface="Century Gothic" panose="020B0502020202020204" pitchFamily="34" charset="0"/>
              </a:rPr>
              <a:t>Supplier</a:t>
            </a:r>
          </a:p>
        </p:txBody>
      </p:sp>
      <p:sp>
        <p:nvSpPr>
          <p:cNvPr id="137" name="TextBox 84">
            <a:extLst>
              <a:ext uri="{FF2B5EF4-FFF2-40B4-BE49-F238E27FC236}">
                <a16:creationId xmlns:a16="http://schemas.microsoft.com/office/drawing/2014/main" id="{BA4BCD0E-A3C6-481D-B4F6-39AF61B029ED}"/>
              </a:ext>
            </a:extLst>
          </p:cNvPr>
          <p:cNvSpPr txBox="1"/>
          <p:nvPr/>
        </p:nvSpPr>
        <p:spPr>
          <a:xfrm>
            <a:off x="9537885" y="717655"/>
            <a:ext cx="24669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sp>
        <p:nvSpPr>
          <p:cNvPr id="138" name="Arrow: Down 137">
            <a:extLst>
              <a:ext uri="{FF2B5EF4-FFF2-40B4-BE49-F238E27FC236}">
                <a16:creationId xmlns:a16="http://schemas.microsoft.com/office/drawing/2014/main" id="{BEB05141-904D-4D61-9171-A0E6D0F6EC99}"/>
              </a:ext>
            </a:extLst>
          </p:cNvPr>
          <p:cNvSpPr/>
          <p:nvPr/>
        </p:nvSpPr>
        <p:spPr>
          <a:xfrm rot="12473558">
            <a:off x="9706026" y="2054924"/>
            <a:ext cx="342900" cy="20120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139" name="Group 138">
            <a:extLst>
              <a:ext uri="{FF2B5EF4-FFF2-40B4-BE49-F238E27FC236}">
                <a16:creationId xmlns:a16="http://schemas.microsoft.com/office/drawing/2014/main" id="{6B7EF5DE-7E8F-BABE-974A-BA9B3AEAFED3}"/>
              </a:ext>
            </a:extLst>
          </p:cNvPr>
          <p:cNvGrpSpPr/>
          <p:nvPr/>
        </p:nvGrpSpPr>
        <p:grpSpPr>
          <a:xfrm rot="21398880">
            <a:off x="885171" y="2728573"/>
            <a:ext cx="649288" cy="317500"/>
            <a:chOff x="0" y="0"/>
            <a:chExt cx="649890" cy="318135"/>
          </a:xfrm>
        </p:grpSpPr>
        <p:sp>
          <p:nvSpPr>
            <p:cNvPr id="140" name="Freeform: Shape 139">
              <a:extLst>
                <a:ext uri="{FF2B5EF4-FFF2-40B4-BE49-F238E27FC236}">
                  <a16:creationId xmlns:a16="http://schemas.microsoft.com/office/drawing/2014/main" id="{5BA8EEFE-B19C-BB97-3C1B-B75605BBEA70}"/>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1" name="Freeform: Shape 140">
              <a:extLst>
                <a:ext uri="{FF2B5EF4-FFF2-40B4-BE49-F238E27FC236}">
                  <a16:creationId xmlns:a16="http://schemas.microsoft.com/office/drawing/2014/main" id="{BEE15E39-5F90-A66C-3B69-F64508B3AD18}"/>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2" name="Freeform: Shape 141">
              <a:extLst>
                <a:ext uri="{FF2B5EF4-FFF2-40B4-BE49-F238E27FC236}">
                  <a16:creationId xmlns:a16="http://schemas.microsoft.com/office/drawing/2014/main" id="{7967B501-8E71-8CA9-8280-D96BF0EA5B46}"/>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3" name="Freeform: Shape 142">
              <a:extLst>
                <a:ext uri="{FF2B5EF4-FFF2-40B4-BE49-F238E27FC236}">
                  <a16:creationId xmlns:a16="http://schemas.microsoft.com/office/drawing/2014/main" id="{57AE0FD1-855B-69E8-CC32-E5BD582E8410}"/>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4" name="TextBox 91">
            <a:extLst>
              <a:ext uri="{FF2B5EF4-FFF2-40B4-BE49-F238E27FC236}">
                <a16:creationId xmlns:a16="http://schemas.microsoft.com/office/drawing/2014/main" id="{648186B9-6E4A-4FDA-AB1F-99AF56210A7E}"/>
              </a:ext>
            </a:extLst>
          </p:cNvPr>
          <p:cNvSpPr txBox="1"/>
          <p:nvPr/>
        </p:nvSpPr>
        <p:spPr>
          <a:xfrm>
            <a:off x="8775848" y="2498386"/>
            <a:ext cx="1609725" cy="303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grpSp>
        <p:nvGrpSpPr>
          <p:cNvPr id="84" name="Group 83">
            <a:extLst>
              <a:ext uri="{FF2B5EF4-FFF2-40B4-BE49-F238E27FC236}">
                <a16:creationId xmlns:a16="http://schemas.microsoft.com/office/drawing/2014/main" id="{437E311B-B774-A9D6-67A4-91AEF77F852A}"/>
              </a:ext>
            </a:extLst>
          </p:cNvPr>
          <p:cNvGrpSpPr/>
          <p:nvPr/>
        </p:nvGrpSpPr>
        <p:grpSpPr>
          <a:xfrm>
            <a:off x="9467012" y="3038250"/>
            <a:ext cx="649288" cy="317500"/>
            <a:chOff x="0" y="0"/>
            <a:chExt cx="649890" cy="318135"/>
          </a:xfrm>
        </p:grpSpPr>
        <p:sp>
          <p:nvSpPr>
            <p:cNvPr id="85" name="Freeform: Shape 84">
              <a:extLst>
                <a:ext uri="{FF2B5EF4-FFF2-40B4-BE49-F238E27FC236}">
                  <a16:creationId xmlns:a16="http://schemas.microsoft.com/office/drawing/2014/main" id="{AE5CCC13-98C2-8B6F-DF5C-F693872EDC0B}"/>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6" name="Freeform: Shape 85">
              <a:extLst>
                <a:ext uri="{FF2B5EF4-FFF2-40B4-BE49-F238E27FC236}">
                  <a16:creationId xmlns:a16="http://schemas.microsoft.com/office/drawing/2014/main" id="{0575FF32-A0C5-153B-7CAF-71374418B62E}"/>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7" name="Freeform: Shape 86">
              <a:extLst>
                <a:ext uri="{FF2B5EF4-FFF2-40B4-BE49-F238E27FC236}">
                  <a16:creationId xmlns:a16="http://schemas.microsoft.com/office/drawing/2014/main" id="{EFC3E0C3-D0FD-04BD-9D78-E7247F6E130E}"/>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8" name="Freeform: Shape 87">
              <a:extLst>
                <a:ext uri="{FF2B5EF4-FFF2-40B4-BE49-F238E27FC236}">
                  <a16:creationId xmlns:a16="http://schemas.microsoft.com/office/drawing/2014/main" id="{7B6B2764-54BB-A5EF-BCD7-A08F6F461DA5}"/>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8" name="TextBox 147">
            <a:extLst>
              <a:ext uri="{FF2B5EF4-FFF2-40B4-BE49-F238E27FC236}">
                <a16:creationId xmlns:a16="http://schemas.microsoft.com/office/drawing/2014/main" id="{F1893416-C9B1-1DA3-F0E8-209ED736854C}"/>
              </a:ext>
            </a:extLst>
          </p:cNvPr>
          <p:cNvSpPr txBox="1"/>
          <p:nvPr/>
        </p:nvSpPr>
        <p:spPr>
          <a:xfrm>
            <a:off x="10496647" y="5824943"/>
            <a:ext cx="1695353" cy="95410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 Stream Current State Map Template Example</a:t>
            </a:r>
          </a:p>
        </p:txBody>
      </p:sp>
    </p:spTree>
    <p:extLst>
      <p:ext uri="{BB962C8B-B14F-4D97-AF65-F5344CB8AC3E}">
        <p14:creationId xmlns:p14="http://schemas.microsoft.com/office/powerpoint/2010/main" val="396496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Value Stream Current State Map</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261</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6</cp:revision>
  <dcterms:created xsi:type="dcterms:W3CDTF">2024-08-16T14:57:57Z</dcterms:created>
  <dcterms:modified xsi:type="dcterms:W3CDTF">2024-08-27T05:51:02Z</dcterms:modified>
</cp:coreProperties>
</file>