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96" r:id="rId3"/>
    <p:sldId id="262" r:id="rId4"/>
    <p:sldId id="297"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C45DF-1E98-4182-8C08-A2840438E0F7}" v="5" dt="2024-08-24T21:23:57.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12" d="100"/>
          <a:sy n="112"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0EC45DF-1E98-4182-8C08-A2840438E0F7}"/>
    <pc:docChg chg="undo custSel modSld sldOrd">
      <pc:chgData name="Bess Dunlevy" userId="dd4b9a8537dbe9d0" providerId="LiveId" clId="{B0EC45DF-1E98-4182-8C08-A2840438E0F7}" dt="2024-08-24T21:30:37.888" v="138" actId="478"/>
      <pc:docMkLst>
        <pc:docMk/>
      </pc:docMkLst>
      <pc:sldChg chg="modSp mod">
        <pc:chgData name="Bess Dunlevy" userId="dd4b9a8537dbe9d0" providerId="LiveId" clId="{B0EC45DF-1E98-4182-8C08-A2840438E0F7}" dt="2024-08-24T21:23:57.275" v="127" actId="14826"/>
        <pc:sldMkLst>
          <pc:docMk/>
          <pc:sldMk cId="3027864782" sldId="259"/>
        </pc:sldMkLst>
        <pc:spChg chg="mod">
          <ac:chgData name="Bess Dunlevy" userId="dd4b9a8537dbe9d0" providerId="LiveId" clId="{B0EC45DF-1E98-4182-8C08-A2840438E0F7}" dt="2024-08-24T21:11:45.773" v="13" actId="20577"/>
          <ac:spMkLst>
            <pc:docMk/>
            <pc:sldMk cId="3027864782" sldId="259"/>
            <ac:spMk id="2" creationId="{8CB0C2E3-3906-7CBB-36ED-4D62AB98C325}"/>
          </ac:spMkLst>
        </pc:spChg>
        <pc:spChg chg="mod">
          <ac:chgData name="Bess Dunlevy" userId="dd4b9a8537dbe9d0" providerId="LiveId" clId="{B0EC45DF-1E98-4182-8C08-A2840438E0F7}" dt="2024-08-24T21:11:51.461" v="14"/>
          <ac:spMkLst>
            <pc:docMk/>
            <pc:sldMk cId="3027864782" sldId="259"/>
            <ac:spMk id="3" creationId="{B62D04F0-A926-7C35-C95D-84EF981454EE}"/>
          </ac:spMkLst>
        </pc:spChg>
        <pc:picChg chg="mod">
          <ac:chgData name="Bess Dunlevy" userId="dd4b9a8537dbe9d0" providerId="LiveId" clId="{B0EC45DF-1E98-4182-8C08-A2840438E0F7}" dt="2024-08-24T21:23:57.275" v="127" actId="14826"/>
          <ac:picMkLst>
            <pc:docMk/>
            <pc:sldMk cId="3027864782" sldId="259"/>
            <ac:picMk id="6" creationId="{ABD02A50-9820-3742-B0BA-11EA65E4F034}"/>
          </ac:picMkLst>
        </pc:picChg>
      </pc:sldChg>
      <pc:sldChg chg="modSp mod ord">
        <pc:chgData name="Bess Dunlevy" userId="dd4b9a8537dbe9d0" providerId="LiveId" clId="{B0EC45DF-1E98-4182-8C08-A2840438E0F7}" dt="2024-08-24T21:27:42.958" v="130" actId="207"/>
        <pc:sldMkLst>
          <pc:docMk/>
          <pc:sldMk cId="959968043" sldId="262"/>
        </pc:sldMkLst>
        <pc:spChg chg="mod">
          <ac:chgData name="Bess Dunlevy" userId="dd4b9a8537dbe9d0" providerId="LiveId" clId="{B0EC45DF-1E98-4182-8C08-A2840438E0F7}" dt="2024-08-24T21:13:01.413" v="26" actId="20577"/>
          <ac:spMkLst>
            <pc:docMk/>
            <pc:sldMk cId="959968043" sldId="262"/>
            <ac:spMk id="4" creationId="{7DD69619-3F9C-C510-EC44-A23DF1B26C00}"/>
          </ac:spMkLst>
        </pc:spChg>
        <pc:spChg chg="mod">
          <ac:chgData name="Bess Dunlevy" userId="dd4b9a8537dbe9d0" providerId="LiveId" clId="{B0EC45DF-1E98-4182-8C08-A2840438E0F7}" dt="2024-08-24T21:27:42.958" v="130" actId="207"/>
          <ac:spMkLst>
            <pc:docMk/>
            <pc:sldMk cId="959968043" sldId="262"/>
            <ac:spMk id="123" creationId="{5F5596CA-DEC6-4E74-10DD-AE124BB3F1FB}"/>
          </ac:spMkLst>
        </pc:spChg>
      </pc:sldChg>
      <pc:sldChg chg="addSp delSp modSp mod">
        <pc:chgData name="Bess Dunlevy" userId="dd4b9a8537dbe9d0" providerId="LiveId" clId="{B0EC45DF-1E98-4182-8C08-A2840438E0F7}" dt="2024-08-24T21:30:37.888" v="138" actId="478"/>
        <pc:sldMkLst>
          <pc:docMk/>
          <pc:sldMk cId="3964962806" sldId="296"/>
        </pc:sldMkLst>
        <pc:spChg chg="add mod">
          <ac:chgData name="Bess Dunlevy" userId="dd4b9a8537dbe9d0" providerId="LiveId" clId="{B0EC45DF-1E98-4182-8C08-A2840438E0F7}" dt="2024-08-24T21:29:13.176" v="133" actId="1076"/>
          <ac:spMkLst>
            <pc:docMk/>
            <pc:sldMk cId="3964962806" sldId="296"/>
            <ac:spMk id="3" creationId="{8C5F5469-BA3B-4052-A1A4-925CB52EAB53}"/>
          </ac:spMkLst>
        </pc:spChg>
        <pc:spChg chg="add mod">
          <ac:chgData name="Bess Dunlevy" userId="dd4b9a8537dbe9d0" providerId="LiveId" clId="{B0EC45DF-1E98-4182-8C08-A2840438E0F7}" dt="2024-08-24T21:29:13.176" v="133" actId="1076"/>
          <ac:spMkLst>
            <pc:docMk/>
            <pc:sldMk cId="3964962806" sldId="296"/>
            <ac:spMk id="5" creationId="{7499FD4E-B5F6-491C-BD29-C7A6ACBFD74D}"/>
          </ac:spMkLst>
        </pc:spChg>
        <pc:spChg chg="add mod">
          <ac:chgData name="Bess Dunlevy" userId="dd4b9a8537dbe9d0" providerId="LiveId" clId="{B0EC45DF-1E98-4182-8C08-A2840438E0F7}" dt="2024-08-24T21:29:13.176" v="133" actId="1076"/>
          <ac:spMkLst>
            <pc:docMk/>
            <pc:sldMk cId="3964962806" sldId="296"/>
            <ac:spMk id="7" creationId="{EFC5DE37-AB86-48CE-8D38-9200933D0A77}"/>
          </ac:spMkLst>
        </pc:spChg>
        <pc:spChg chg="add del">
          <ac:chgData name="Bess Dunlevy" userId="dd4b9a8537dbe9d0" providerId="LiveId" clId="{B0EC45DF-1E98-4182-8C08-A2840438E0F7}" dt="2024-08-24T21:29:14.941" v="135" actId="22"/>
          <ac:spMkLst>
            <pc:docMk/>
            <pc:sldMk cId="3964962806" sldId="296"/>
            <ac:spMk id="8" creationId="{C11FDC89-B0FB-4D3C-6F34-8273115E6A1E}"/>
          </ac:spMkLst>
        </pc:spChg>
        <pc:spChg chg="add del mod">
          <ac:chgData name="Bess Dunlevy" userId="dd4b9a8537dbe9d0" providerId="LiveId" clId="{B0EC45DF-1E98-4182-8C08-A2840438E0F7}" dt="2024-08-24T21:15:29.028" v="55" actId="478"/>
          <ac:spMkLst>
            <pc:docMk/>
            <pc:sldMk cId="3964962806" sldId="296"/>
            <ac:spMk id="9" creationId="{7C23EB9A-FCB4-4F9C-BF5C-EE4D0EBB2885}"/>
          </ac:spMkLst>
        </pc:spChg>
        <pc:spChg chg="add mod ord">
          <ac:chgData name="Bess Dunlevy" userId="dd4b9a8537dbe9d0" providerId="LiveId" clId="{B0EC45DF-1E98-4182-8C08-A2840438E0F7}" dt="2024-08-24T21:29:13.176" v="133" actId="1076"/>
          <ac:spMkLst>
            <pc:docMk/>
            <pc:sldMk cId="3964962806" sldId="296"/>
            <ac:spMk id="10" creationId="{A600C3E7-D99B-4187-A28D-002292FC4217}"/>
          </ac:spMkLst>
        </pc:spChg>
        <pc:spChg chg="add mod">
          <ac:chgData name="Bess Dunlevy" userId="dd4b9a8537dbe9d0" providerId="LiveId" clId="{B0EC45DF-1E98-4182-8C08-A2840438E0F7}" dt="2024-08-24T21:29:13.176" v="133" actId="1076"/>
          <ac:spMkLst>
            <pc:docMk/>
            <pc:sldMk cId="3964962806" sldId="296"/>
            <ac:spMk id="11" creationId="{A6150652-61A1-402D-90EB-3E11662A3C9E}"/>
          </ac:spMkLst>
        </pc:spChg>
        <pc:spChg chg="add mod">
          <ac:chgData name="Bess Dunlevy" userId="dd4b9a8537dbe9d0" providerId="LiveId" clId="{B0EC45DF-1E98-4182-8C08-A2840438E0F7}" dt="2024-08-24T21:29:13.176" v="133" actId="1076"/>
          <ac:spMkLst>
            <pc:docMk/>
            <pc:sldMk cId="3964962806" sldId="296"/>
            <ac:spMk id="12" creationId="{DB6B692B-5E6C-4C94-A149-FA14C1633950}"/>
          </ac:spMkLst>
        </pc:spChg>
        <pc:spChg chg="add mod">
          <ac:chgData name="Bess Dunlevy" userId="dd4b9a8537dbe9d0" providerId="LiveId" clId="{B0EC45DF-1E98-4182-8C08-A2840438E0F7}" dt="2024-08-24T21:29:13.176" v="133" actId="1076"/>
          <ac:spMkLst>
            <pc:docMk/>
            <pc:sldMk cId="3964962806" sldId="296"/>
            <ac:spMk id="13" creationId="{6E249A48-F145-43EA-B1DC-A8C76ED1EB7B}"/>
          </ac:spMkLst>
        </pc:spChg>
        <pc:spChg chg="add mod">
          <ac:chgData name="Bess Dunlevy" userId="dd4b9a8537dbe9d0" providerId="LiveId" clId="{B0EC45DF-1E98-4182-8C08-A2840438E0F7}" dt="2024-08-24T21:29:13.176" v="133" actId="1076"/>
          <ac:spMkLst>
            <pc:docMk/>
            <pc:sldMk cId="3964962806" sldId="296"/>
            <ac:spMk id="14" creationId="{BD793A8D-F090-4790-8BE2-34B2A2FF5137}"/>
          </ac:spMkLst>
        </pc:spChg>
        <pc:spChg chg="add mod">
          <ac:chgData name="Bess Dunlevy" userId="dd4b9a8537dbe9d0" providerId="LiveId" clId="{B0EC45DF-1E98-4182-8C08-A2840438E0F7}" dt="2024-08-24T21:29:13.176" v="133" actId="1076"/>
          <ac:spMkLst>
            <pc:docMk/>
            <pc:sldMk cId="3964962806" sldId="296"/>
            <ac:spMk id="15" creationId="{A0FD5320-CE02-4ADC-90FB-D7DB6AACBCDA}"/>
          </ac:spMkLst>
        </pc:spChg>
        <pc:spChg chg="add mod">
          <ac:chgData name="Bess Dunlevy" userId="dd4b9a8537dbe9d0" providerId="LiveId" clId="{B0EC45DF-1E98-4182-8C08-A2840438E0F7}" dt="2024-08-24T21:29:13.176" v="133" actId="1076"/>
          <ac:spMkLst>
            <pc:docMk/>
            <pc:sldMk cId="3964962806" sldId="296"/>
            <ac:spMk id="16" creationId="{A884B0C1-40B5-407A-AE87-52041C2096E2}"/>
          </ac:spMkLst>
        </pc:spChg>
        <pc:spChg chg="add mod">
          <ac:chgData name="Bess Dunlevy" userId="dd4b9a8537dbe9d0" providerId="LiveId" clId="{B0EC45DF-1E98-4182-8C08-A2840438E0F7}" dt="2024-08-24T21:29:13.176" v="133" actId="1076"/>
          <ac:spMkLst>
            <pc:docMk/>
            <pc:sldMk cId="3964962806" sldId="296"/>
            <ac:spMk id="18" creationId="{47C8566C-0F48-437C-AF87-D870EAD1A99B}"/>
          </ac:spMkLst>
        </pc:spChg>
        <pc:spChg chg="add mod">
          <ac:chgData name="Bess Dunlevy" userId="dd4b9a8537dbe9d0" providerId="LiveId" clId="{B0EC45DF-1E98-4182-8C08-A2840438E0F7}" dt="2024-08-24T21:29:13.176" v="133" actId="1076"/>
          <ac:spMkLst>
            <pc:docMk/>
            <pc:sldMk cId="3964962806" sldId="296"/>
            <ac:spMk id="32" creationId="{8825D6C1-C5C8-468A-B3D5-AD2DF19E65EC}"/>
          </ac:spMkLst>
        </pc:spChg>
        <pc:spChg chg="add mod">
          <ac:chgData name="Bess Dunlevy" userId="dd4b9a8537dbe9d0" providerId="LiveId" clId="{B0EC45DF-1E98-4182-8C08-A2840438E0F7}" dt="2024-08-24T21:29:13.176" v="133" actId="1076"/>
          <ac:spMkLst>
            <pc:docMk/>
            <pc:sldMk cId="3964962806" sldId="296"/>
            <ac:spMk id="35" creationId="{0EA56AEA-0B50-400E-A7DB-4CA4F43D4728}"/>
          </ac:spMkLst>
        </pc:spChg>
        <pc:spChg chg="add mod">
          <ac:chgData name="Bess Dunlevy" userId="dd4b9a8537dbe9d0" providerId="LiveId" clId="{B0EC45DF-1E98-4182-8C08-A2840438E0F7}" dt="2024-08-24T21:29:13.176" v="133" actId="1076"/>
          <ac:spMkLst>
            <pc:docMk/>
            <pc:sldMk cId="3964962806" sldId="296"/>
            <ac:spMk id="36" creationId="{DF8DFCFA-8A7E-4C7C-A16F-93C05BA735F6}"/>
          </ac:spMkLst>
        </pc:spChg>
        <pc:spChg chg="add mod">
          <ac:chgData name="Bess Dunlevy" userId="dd4b9a8537dbe9d0" providerId="LiveId" clId="{B0EC45DF-1E98-4182-8C08-A2840438E0F7}" dt="2024-08-24T21:29:13.176" v="133" actId="1076"/>
          <ac:spMkLst>
            <pc:docMk/>
            <pc:sldMk cId="3964962806" sldId="296"/>
            <ac:spMk id="37" creationId="{A9605208-3692-4C06-AE0B-E126C4002417}"/>
          </ac:spMkLst>
        </pc:spChg>
        <pc:spChg chg="add mod">
          <ac:chgData name="Bess Dunlevy" userId="dd4b9a8537dbe9d0" providerId="LiveId" clId="{B0EC45DF-1E98-4182-8C08-A2840438E0F7}" dt="2024-08-24T21:29:13.176" v="133" actId="1076"/>
          <ac:spMkLst>
            <pc:docMk/>
            <pc:sldMk cId="3964962806" sldId="296"/>
            <ac:spMk id="39" creationId="{CB8E5440-C10C-4FE9-B511-2138B099E014}"/>
          </ac:spMkLst>
        </pc:spChg>
        <pc:spChg chg="add mod">
          <ac:chgData name="Bess Dunlevy" userId="dd4b9a8537dbe9d0" providerId="LiveId" clId="{B0EC45DF-1E98-4182-8C08-A2840438E0F7}" dt="2024-08-24T21:29:13.176" v="133" actId="1076"/>
          <ac:spMkLst>
            <pc:docMk/>
            <pc:sldMk cId="3964962806" sldId="296"/>
            <ac:spMk id="42" creationId="{C3B56536-D42D-4AF6-8B82-9FE4FDAE91F3}"/>
          </ac:spMkLst>
        </pc:spChg>
        <pc:spChg chg="add mod">
          <ac:chgData name="Bess Dunlevy" userId="dd4b9a8537dbe9d0" providerId="LiveId" clId="{B0EC45DF-1E98-4182-8C08-A2840438E0F7}" dt="2024-08-24T21:29:13.176" v="133" actId="1076"/>
          <ac:spMkLst>
            <pc:docMk/>
            <pc:sldMk cId="3964962806" sldId="296"/>
            <ac:spMk id="45" creationId="{7F5651FD-8493-456D-93AC-E7F000A3C24F}"/>
          </ac:spMkLst>
        </pc:spChg>
        <pc:spChg chg="add mod">
          <ac:chgData name="Bess Dunlevy" userId="dd4b9a8537dbe9d0" providerId="LiveId" clId="{B0EC45DF-1E98-4182-8C08-A2840438E0F7}" dt="2024-08-24T21:29:13.176" v="133" actId="1076"/>
          <ac:spMkLst>
            <pc:docMk/>
            <pc:sldMk cId="3964962806" sldId="296"/>
            <ac:spMk id="46" creationId="{952160BF-BEAF-454B-A1B8-3ECE644095EB}"/>
          </ac:spMkLst>
        </pc:spChg>
        <pc:spChg chg="add mod">
          <ac:chgData name="Bess Dunlevy" userId="dd4b9a8537dbe9d0" providerId="LiveId" clId="{B0EC45DF-1E98-4182-8C08-A2840438E0F7}" dt="2024-08-24T21:29:13.176" v="133" actId="1076"/>
          <ac:spMkLst>
            <pc:docMk/>
            <pc:sldMk cId="3964962806" sldId="296"/>
            <ac:spMk id="47" creationId="{3E0C3B74-2FB1-47E0-89B5-A64CB7D28EDB}"/>
          </ac:spMkLst>
        </pc:spChg>
        <pc:spChg chg="add mod">
          <ac:chgData name="Bess Dunlevy" userId="dd4b9a8537dbe9d0" providerId="LiveId" clId="{B0EC45DF-1E98-4182-8C08-A2840438E0F7}" dt="2024-08-24T21:29:13.176" v="133" actId="1076"/>
          <ac:spMkLst>
            <pc:docMk/>
            <pc:sldMk cId="3964962806" sldId="296"/>
            <ac:spMk id="48" creationId="{B94C6D1F-A99F-48D0-88A9-F8D794DF2A70}"/>
          </ac:spMkLst>
        </pc:spChg>
        <pc:spChg chg="add mod">
          <ac:chgData name="Bess Dunlevy" userId="dd4b9a8537dbe9d0" providerId="LiveId" clId="{B0EC45DF-1E98-4182-8C08-A2840438E0F7}" dt="2024-08-24T21:29:13.176" v="133" actId="1076"/>
          <ac:spMkLst>
            <pc:docMk/>
            <pc:sldMk cId="3964962806" sldId="296"/>
            <ac:spMk id="58" creationId="{0A94CAF4-6D41-42DC-AF1F-37DA76281B05}"/>
          </ac:spMkLst>
        </pc:spChg>
        <pc:spChg chg="add del mod">
          <ac:chgData name="Bess Dunlevy" userId="dd4b9a8537dbe9d0" providerId="LiveId" clId="{B0EC45DF-1E98-4182-8C08-A2840438E0F7}" dt="2024-08-24T21:15:29.028" v="55" actId="478"/>
          <ac:spMkLst>
            <pc:docMk/>
            <pc:sldMk cId="3964962806" sldId="296"/>
            <ac:spMk id="59" creationId="{3156596E-7CAE-4CF9-8C42-B814420B5813}"/>
          </ac:spMkLst>
        </pc:spChg>
        <pc:spChg chg="del mod topLvl">
          <ac:chgData name="Bess Dunlevy" userId="dd4b9a8537dbe9d0" providerId="LiveId" clId="{B0EC45DF-1E98-4182-8C08-A2840438E0F7}" dt="2024-08-24T21:21:01.505" v="117" actId="478"/>
          <ac:spMkLst>
            <pc:docMk/>
            <pc:sldMk cId="3964962806" sldId="296"/>
            <ac:spMk id="61" creationId="{0E8A9B80-2587-45BE-A95B-CAC147B760D8}"/>
          </ac:spMkLst>
        </pc:spChg>
        <pc:spChg chg="del">
          <ac:chgData name="Bess Dunlevy" userId="dd4b9a8537dbe9d0" providerId="LiveId" clId="{B0EC45DF-1E98-4182-8C08-A2840438E0F7}" dt="2024-08-24T21:13:08.469" v="28" actId="478"/>
          <ac:spMkLst>
            <pc:docMk/>
            <pc:sldMk cId="3964962806" sldId="296"/>
            <ac:spMk id="63" creationId="{9A09EF93-4C39-4C5B-AA27-DCC51F82533F}"/>
          </ac:spMkLst>
        </pc:spChg>
        <pc:spChg chg="mod">
          <ac:chgData name="Bess Dunlevy" userId="dd4b9a8537dbe9d0" providerId="LiveId" clId="{B0EC45DF-1E98-4182-8C08-A2840438E0F7}" dt="2024-08-24T21:17:18.908" v="72" actId="165"/>
          <ac:spMkLst>
            <pc:docMk/>
            <pc:sldMk cId="3964962806" sldId="296"/>
            <ac:spMk id="64" creationId="{EC390636-1269-1D29-220F-6332C69D00EF}"/>
          </ac:spMkLst>
        </pc:spChg>
        <pc:spChg chg="mod">
          <ac:chgData name="Bess Dunlevy" userId="dd4b9a8537dbe9d0" providerId="LiveId" clId="{B0EC45DF-1E98-4182-8C08-A2840438E0F7}" dt="2024-08-24T21:17:18.908" v="72" actId="165"/>
          <ac:spMkLst>
            <pc:docMk/>
            <pc:sldMk cId="3964962806" sldId="296"/>
            <ac:spMk id="65" creationId="{F9F3A7CE-E115-92D8-BE61-A658355397A2}"/>
          </ac:spMkLst>
        </pc:spChg>
        <pc:spChg chg="del">
          <ac:chgData name="Bess Dunlevy" userId="dd4b9a8537dbe9d0" providerId="LiveId" clId="{B0EC45DF-1E98-4182-8C08-A2840438E0F7}" dt="2024-08-24T21:13:08.469" v="28" actId="478"/>
          <ac:spMkLst>
            <pc:docMk/>
            <pc:sldMk cId="3964962806" sldId="296"/>
            <ac:spMk id="66" creationId="{DCB5652E-11EA-41A1-8F89-9DDA1A186A3F}"/>
          </ac:spMkLst>
        </pc:spChg>
        <pc:spChg chg="del">
          <ac:chgData name="Bess Dunlevy" userId="dd4b9a8537dbe9d0" providerId="LiveId" clId="{B0EC45DF-1E98-4182-8C08-A2840438E0F7}" dt="2024-08-24T21:13:08.469" v="28" actId="478"/>
          <ac:spMkLst>
            <pc:docMk/>
            <pc:sldMk cId="3964962806" sldId="296"/>
            <ac:spMk id="67" creationId="{58065DBB-8A60-47A5-B379-BA2D02979F50}"/>
          </ac:spMkLst>
        </pc:spChg>
        <pc:spChg chg="del">
          <ac:chgData name="Bess Dunlevy" userId="dd4b9a8537dbe9d0" providerId="LiveId" clId="{B0EC45DF-1E98-4182-8C08-A2840438E0F7}" dt="2024-08-24T21:13:08.469" v="28" actId="478"/>
          <ac:spMkLst>
            <pc:docMk/>
            <pc:sldMk cId="3964962806" sldId="296"/>
            <ac:spMk id="68" creationId="{13D55564-4C76-4941-ADD1-C31EDD9E0AEE}"/>
          </ac:spMkLst>
        </pc:spChg>
        <pc:spChg chg="del">
          <ac:chgData name="Bess Dunlevy" userId="dd4b9a8537dbe9d0" providerId="LiveId" clId="{B0EC45DF-1E98-4182-8C08-A2840438E0F7}" dt="2024-08-24T21:13:08.469" v="28" actId="478"/>
          <ac:spMkLst>
            <pc:docMk/>
            <pc:sldMk cId="3964962806" sldId="296"/>
            <ac:spMk id="69" creationId="{409B5327-C8A6-4EB0-B0D8-4AF4A5095980}"/>
          </ac:spMkLst>
        </pc:spChg>
        <pc:spChg chg="del">
          <ac:chgData name="Bess Dunlevy" userId="dd4b9a8537dbe9d0" providerId="LiveId" clId="{B0EC45DF-1E98-4182-8C08-A2840438E0F7}" dt="2024-08-24T21:13:08.469" v="28" actId="478"/>
          <ac:spMkLst>
            <pc:docMk/>
            <pc:sldMk cId="3964962806" sldId="296"/>
            <ac:spMk id="70" creationId="{B409F0DC-C6C4-43A3-8403-E977FD592D75}"/>
          </ac:spMkLst>
        </pc:spChg>
        <pc:spChg chg="del">
          <ac:chgData name="Bess Dunlevy" userId="dd4b9a8537dbe9d0" providerId="LiveId" clId="{B0EC45DF-1E98-4182-8C08-A2840438E0F7}" dt="2024-08-24T21:13:08.469" v="28" actId="478"/>
          <ac:spMkLst>
            <pc:docMk/>
            <pc:sldMk cId="3964962806" sldId="296"/>
            <ac:spMk id="71" creationId="{D4ECF8D9-78F7-4589-811F-F91452A5A323}"/>
          </ac:spMkLst>
        </pc:spChg>
        <pc:spChg chg="del">
          <ac:chgData name="Bess Dunlevy" userId="dd4b9a8537dbe9d0" providerId="LiveId" clId="{B0EC45DF-1E98-4182-8C08-A2840438E0F7}" dt="2024-08-24T21:13:08.469" v="28" actId="478"/>
          <ac:spMkLst>
            <pc:docMk/>
            <pc:sldMk cId="3964962806" sldId="296"/>
            <ac:spMk id="73" creationId="{275CB1F5-B18F-4F0D-BAC4-6300E2AABD85}"/>
          </ac:spMkLst>
        </pc:spChg>
        <pc:spChg chg="del">
          <ac:chgData name="Bess Dunlevy" userId="dd4b9a8537dbe9d0" providerId="LiveId" clId="{B0EC45DF-1E98-4182-8C08-A2840438E0F7}" dt="2024-08-24T21:13:08.469" v="28" actId="478"/>
          <ac:spMkLst>
            <pc:docMk/>
            <pc:sldMk cId="3964962806" sldId="296"/>
            <ac:spMk id="74" creationId="{CEC17CFB-7416-43D7-AEEA-5B04112BAE33}"/>
          </ac:spMkLst>
        </pc:spChg>
        <pc:spChg chg="del">
          <ac:chgData name="Bess Dunlevy" userId="dd4b9a8537dbe9d0" providerId="LiveId" clId="{B0EC45DF-1E98-4182-8C08-A2840438E0F7}" dt="2024-08-24T21:13:08.469" v="28" actId="478"/>
          <ac:spMkLst>
            <pc:docMk/>
            <pc:sldMk cId="3964962806" sldId="296"/>
            <ac:spMk id="76" creationId="{9406776D-376A-41D4-9F3B-015906E402BF}"/>
          </ac:spMkLst>
        </pc:spChg>
        <pc:spChg chg="del">
          <ac:chgData name="Bess Dunlevy" userId="dd4b9a8537dbe9d0" providerId="LiveId" clId="{B0EC45DF-1E98-4182-8C08-A2840438E0F7}" dt="2024-08-24T21:13:08.469" v="28" actId="478"/>
          <ac:spMkLst>
            <pc:docMk/>
            <pc:sldMk cId="3964962806" sldId="296"/>
            <ac:spMk id="79" creationId="{3CDA6E0B-5E42-4FF2-8723-DBA3D3391279}"/>
          </ac:spMkLst>
        </pc:spChg>
        <pc:spChg chg="del">
          <ac:chgData name="Bess Dunlevy" userId="dd4b9a8537dbe9d0" providerId="LiveId" clId="{B0EC45DF-1E98-4182-8C08-A2840438E0F7}" dt="2024-08-24T21:13:08.469" v="28" actId="478"/>
          <ac:spMkLst>
            <pc:docMk/>
            <pc:sldMk cId="3964962806" sldId="296"/>
            <ac:spMk id="81" creationId="{C931A36E-5DC4-4D5E-985A-FE622DBDECB2}"/>
          </ac:spMkLst>
        </pc:spChg>
        <pc:spChg chg="mod">
          <ac:chgData name="Bess Dunlevy" userId="dd4b9a8537dbe9d0" providerId="LiveId" clId="{B0EC45DF-1E98-4182-8C08-A2840438E0F7}" dt="2024-08-24T21:17:18.908" v="72" actId="165"/>
          <ac:spMkLst>
            <pc:docMk/>
            <pc:sldMk cId="3964962806" sldId="296"/>
            <ac:spMk id="82" creationId="{53B370EB-D0AD-19C4-75D8-8AD7C72B8649}"/>
          </ac:spMkLst>
        </pc:spChg>
        <pc:spChg chg="del">
          <ac:chgData name="Bess Dunlevy" userId="dd4b9a8537dbe9d0" providerId="LiveId" clId="{B0EC45DF-1E98-4182-8C08-A2840438E0F7}" dt="2024-08-24T21:13:08.469" v="28" actId="478"/>
          <ac:spMkLst>
            <pc:docMk/>
            <pc:sldMk cId="3964962806" sldId="296"/>
            <ac:spMk id="83" creationId="{1039D0A4-26B5-4FC0-A205-D43AF6CC8542}"/>
          </ac:spMkLst>
        </pc:spChg>
        <pc:spChg chg="del">
          <ac:chgData name="Bess Dunlevy" userId="dd4b9a8537dbe9d0" providerId="LiveId" clId="{B0EC45DF-1E98-4182-8C08-A2840438E0F7}" dt="2024-08-24T21:13:08.469" v="28" actId="478"/>
          <ac:spMkLst>
            <pc:docMk/>
            <pc:sldMk cId="3964962806" sldId="296"/>
            <ac:spMk id="89" creationId="{03F6676B-E892-4EAB-9863-3F7DAB225498}"/>
          </ac:spMkLst>
        </pc:spChg>
        <pc:spChg chg="del">
          <ac:chgData name="Bess Dunlevy" userId="dd4b9a8537dbe9d0" providerId="LiveId" clId="{B0EC45DF-1E98-4182-8C08-A2840438E0F7}" dt="2024-08-24T21:13:08.469" v="28" actId="478"/>
          <ac:spMkLst>
            <pc:docMk/>
            <pc:sldMk cId="3964962806" sldId="296"/>
            <ac:spMk id="91" creationId="{B9A41E31-A362-4586-9519-61A5579FD9BF}"/>
          </ac:spMkLst>
        </pc:spChg>
        <pc:spChg chg="del">
          <ac:chgData name="Bess Dunlevy" userId="dd4b9a8537dbe9d0" providerId="LiveId" clId="{B0EC45DF-1E98-4182-8C08-A2840438E0F7}" dt="2024-08-24T21:13:08.469" v="28" actId="478"/>
          <ac:spMkLst>
            <pc:docMk/>
            <pc:sldMk cId="3964962806" sldId="296"/>
            <ac:spMk id="92" creationId="{9CD8B4DD-4547-4672-A9E3-630AF940BC48}"/>
          </ac:spMkLst>
        </pc:spChg>
        <pc:spChg chg="del">
          <ac:chgData name="Bess Dunlevy" userId="dd4b9a8537dbe9d0" providerId="LiveId" clId="{B0EC45DF-1E98-4182-8C08-A2840438E0F7}" dt="2024-08-24T21:13:08.469" v="28" actId="478"/>
          <ac:spMkLst>
            <pc:docMk/>
            <pc:sldMk cId="3964962806" sldId="296"/>
            <ac:spMk id="93" creationId="{255481E1-5599-44BE-B8EA-1DCD1240C37C}"/>
          </ac:spMkLst>
        </pc:spChg>
        <pc:spChg chg="del">
          <ac:chgData name="Bess Dunlevy" userId="dd4b9a8537dbe9d0" providerId="LiveId" clId="{B0EC45DF-1E98-4182-8C08-A2840438E0F7}" dt="2024-08-24T21:13:08.469" v="28" actId="478"/>
          <ac:spMkLst>
            <pc:docMk/>
            <pc:sldMk cId="3964962806" sldId="296"/>
            <ac:spMk id="94" creationId="{1D03619A-E735-4337-AA6C-1CF8B8E9F256}"/>
          </ac:spMkLst>
        </pc:spChg>
        <pc:spChg chg="del">
          <ac:chgData name="Bess Dunlevy" userId="dd4b9a8537dbe9d0" providerId="LiveId" clId="{B0EC45DF-1E98-4182-8C08-A2840438E0F7}" dt="2024-08-24T21:13:08.469" v="28" actId="478"/>
          <ac:spMkLst>
            <pc:docMk/>
            <pc:sldMk cId="3964962806" sldId="296"/>
            <ac:spMk id="96" creationId="{05E09681-5EF2-4BA8-96D6-BD29F0125938}"/>
          </ac:spMkLst>
        </pc:spChg>
        <pc:spChg chg="del">
          <ac:chgData name="Bess Dunlevy" userId="dd4b9a8537dbe9d0" providerId="LiveId" clId="{B0EC45DF-1E98-4182-8C08-A2840438E0F7}" dt="2024-08-24T21:13:08.469" v="28" actId="478"/>
          <ac:spMkLst>
            <pc:docMk/>
            <pc:sldMk cId="3964962806" sldId="296"/>
            <ac:spMk id="97" creationId="{C17107E1-C945-4216-B52C-1DD2D2B8D09C}"/>
          </ac:spMkLst>
        </pc:spChg>
        <pc:spChg chg="del">
          <ac:chgData name="Bess Dunlevy" userId="dd4b9a8537dbe9d0" providerId="LiveId" clId="{B0EC45DF-1E98-4182-8C08-A2840438E0F7}" dt="2024-08-24T21:13:08.469" v="28" actId="478"/>
          <ac:spMkLst>
            <pc:docMk/>
            <pc:sldMk cId="3964962806" sldId="296"/>
            <ac:spMk id="98" creationId="{CA53B53F-54F3-47B6-BB7D-D63AE833A99E}"/>
          </ac:spMkLst>
        </pc:spChg>
        <pc:spChg chg="del">
          <ac:chgData name="Bess Dunlevy" userId="dd4b9a8537dbe9d0" providerId="LiveId" clId="{B0EC45DF-1E98-4182-8C08-A2840438E0F7}" dt="2024-08-24T21:13:08.469" v="28" actId="478"/>
          <ac:spMkLst>
            <pc:docMk/>
            <pc:sldMk cId="3964962806" sldId="296"/>
            <ac:spMk id="99" creationId="{8F6CB50C-5418-4BA6-A6B7-8E988B76DBC7}"/>
          </ac:spMkLst>
        </pc:spChg>
        <pc:spChg chg="del">
          <ac:chgData name="Bess Dunlevy" userId="dd4b9a8537dbe9d0" providerId="LiveId" clId="{B0EC45DF-1E98-4182-8C08-A2840438E0F7}" dt="2024-08-24T21:13:08.469" v="28" actId="478"/>
          <ac:spMkLst>
            <pc:docMk/>
            <pc:sldMk cId="3964962806" sldId="296"/>
            <ac:spMk id="100" creationId="{59EF328C-C8A6-485D-A141-5E58217CA92A}"/>
          </ac:spMkLst>
        </pc:spChg>
        <pc:spChg chg="del">
          <ac:chgData name="Bess Dunlevy" userId="dd4b9a8537dbe9d0" providerId="LiveId" clId="{B0EC45DF-1E98-4182-8C08-A2840438E0F7}" dt="2024-08-24T21:13:08.469" v="28" actId="478"/>
          <ac:spMkLst>
            <pc:docMk/>
            <pc:sldMk cId="3964962806" sldId="296"/>
            <ac:spMk id="101" creationId="{E1C8FA45-19ED-435A-93A2-EA849CD27145}"/>
          </ac:spMkLst>
        </pc:spChg>
        <pc:spChg chg="del">
          <ac:chgData name="Bess Dunlevy" userId="dd4b9a8537dbe9d0" providerId="LiveId" clId="{B0EC45DF-1E98-4182-8C08-A2840438E0F7}" dt="2024-08-24T21:13:08.469" v="28" actId="478"/>
          <ac:spMkLst>
            <pc:docMk/>
            <pc:sldMk cId="3964962806" sldId="296"/>
            <ac:spMk id="102" creationId="{4493FFA3-516C-4194-B673-89CB53C77462}"/>
          </ac:spMkLst>
        </pc:spChg>
        <pc:spChg chg="del">
          <ac:chgData name="Bess Dunlevy" userId="dd4b9a8537dbe9d0" providerId="LiveId" clId="{B0EC45DF-1E98-4182-8C08-A2840438E0F7}" dt="2024-08-24T21:13:08.469" v="28" actId="478"/>
          <ac:spMkLst>
            <pc:docMk/>
            <pc:sldMk cId="3964962806" sldId="296"/>
            <ac:spMk id="103" creationId="{E27E997F-49DC-4C34-A9AE-1A717017F42E}"/>
          </ac:spMkLst>
        </pc:spChg>
        <pc:spChg chg="del">
          <ac:chgData name="Bess Dunlevy" userId="dd4b9a8537dbe9d0" providerId="LiveId" clId="{B0EC45DF-1E98-4182-8C08-A2840438E0F7}" dt="2024-08-24T21:13:08.469" v="28" actId="478"/>
          <ac:spMkLst>
            <pc:docMk/>
            <pc:sldMk cId="3964962806" sldId="296"/>
            <ac:spMk id="104" creationId="{B273C2DC-52FE-49A3-95D5-DC863BDD8572}"/>
          </ac:spMkLst>
        </pc:spChg>
        <pc:spChg chg="del">
          <ac:chgData name="Bess Dunlevy" userId="dd4b9a8537dbe9d0" providerId="LiveId" clId="{B0EC45DF-1E98-4182-8C08-A2840438E0F7}" dt="2024-08-24T21:13:08.469" v="28" actId="478"/>
          <ac:spMkLst>
            <pc:docMk/>
            <pc:sldMk cId="3964962806" sldId="296"/>
            <ac:spMk id="123" creationId="{02BD14C2-2EB7-4E4A-8DC2-DCA25A473350}"/>
          </ac:spMkLst>
        </pc:spChg>
        <pc:spChg chg="del">
          <ac:chgData name="Bess Dunlevy" userId="dd4b9a8537dbe9d0" providerId="LiveId" clId="{B0EC45DF-1E98-4182-8C08-A2840438E0F7}" dt="2024-08-24T21:13:08.469" v="28" actId="478"/>
          <ac:spMkLst>
            <pc:docMk/>
            <pc:sldMk cId="3964962806" sldId="296"/>
            <ac:spMk id="124" creationId="{C99CB370-3CC4-4658-B1EC-435069F220B7}"/>
          </ac:spMkLst>
        </pc:spChg>
        <pc:spChg chg="del">
          <ac:chgData name="Bess Dunlevy" userId="dd4b9a8537dbe9d0" providerId="LiveId" clId="{B0EC45DF-1E98-4182-8C08-A2840438E0F7}" dt="2024-08-24T21:13:08.469" v="28" actId="478"/>
          <ac:spMkLst>
            <pc:docMk/>
            <pc:sldMk cId="3964962806" sldId="296"/>
            <ac:spMk id="130" creationId="{92B23CDF-8AB1-41EC-B394-08CBDFC85E25}"/>
          </ac:spMkLst>
        </pc:spChg>
        <pc:spChg chg="del">
          <ac:chgData name="Bess Dunlevy" userId="dd4b9a8537dbe9d0" providerId="LiveId" clId="{B0EC45DF-1E98-4182-8C08-A2840438E0F7}" dt="2024-08-24T21:13:08.469" v="28" actId="478"/>
          <ac:spMkLst>
            <pc:docMk/>
            <pc:sldMk cId="3964962806" sldId="296"/>
            <ac:spMk id="131" creationId="{70AE8D70-089F-407B-A45E-AFA83C4ABE11}"/>
          </ac:spMkLst>
        </pc:spChg>
        <pc:spChg chg="del">
          <ac:chgData name="Bess Dunlevy" userId="dd4b9a8537dbe9d0" providerId="LiveId" clId="{B0EC45DF-1E98-4182-8C08-A2840438E0F7}" dt="2024-08-24T21:13:08.469" v="28" actId="478"/>
          <ac:spMkLst>
            <pc:docMk/>
            <pc:sldMk cId="3964962806" sldId="296"/>
            <ac:spMk id="132" creationId="{CBC4F373-7D06-46BC-9DF2-6DA997D0B33F}"/>
          </ac:spMkLst>
        </pc:spChg>
        <pc:spChg chg="del">
          <ac:chgData name="Bess Dunlevy" userId="dd4b9a8537dbe9d0" providerId="LiveId" clId="{B0EC45DF-1E98-4182-8C08-A2840438E0F7}" dt="2024-08-24T21:13:09.843" v="29" actId="478"/>
          <ac:spMkLst>
            <pc:docMk/>
            <pc:sldMk cId="3964962806" sldId="296"/>
            <ac:spMk id="133" creationId="{EF99A80A-518D-48BA-A574-F9915FCC6798}"/>
          </ac:spMkLst>
        </pc:spChg>
        <pc:spChg chg="del">
          <ac:chgData name="Bess Dunlevy" userId="dd4b9a8537dbe9d0" providerId="LiveId" clId="{B0EC45DF-1E98-4182-8C08-A2840438E0F7}" dt="2024-08-24T21:13:08.469" v="28" actId="478"/>
          <ac:spMkLst>
            <pc:docMk/>
            <pc:sldMk cId="3964962806" sldId="296"/>
            <ac:spMk id="134" creationId="{F61DD51C-13CE-4EA4-9F8A-9B0962F88C23}"/>
          </ac:spMkLst>
        </pc:spChg>
        <pc:spChg chg="del">
          <ac:chgData name="Bess Dunlevy" userId="dd4b9a8537dbe9d0" providerId="LiveId" clId="{B0EC45DF-1E98-4182-8C08-A2840438E0F7}" dt="2024-08-24T21:13:08.469" v="28" actId="478"/>
          <ac:spMkLst>
            <pc:docMk/>
            <pc:sldMk cId="3964962806" sldId="296"/>
            <ac:spMk id="135" creationId="{FD576508-6999-4430-B26A-80643041D2E4}"/>
          </ac:spMkLst>
        </pc:spChg>
        <pc:spChg chg="del">
          <ac:chgData name="Bess Dunlevy" userId="dd4b9a8537dbe9d0" providerId="LiveId" clId="{B0EC45DF-1E98-4182-8C08-A2840438E0F7}" dt="2024-08-24T21:13:08.469" v="28" actId="478"/>
          <ac:spMkLst>
            <pc:docMk/>
            <pc:sldMk cId="3964962806" sldId="296"/>
            <ac:spMk id="136" creationId="{5CECA806-EF7F-46DD-BB31-F617D41B4816}"/>
          </ac:spMkLst>
        </pc:spChg>
        <pc:spChg chg="del">
          <ac:chgData name="Bess Dunlevy" userId="dd4b9a8537dbe9d0" providerId="LiveId" clId="{B0EC45DF-1E98-4182-8C08-A2840438E0F7}" dt="2024-08-24T21:13:08.469" v="28" actId="478"/>
          <ac:spMkLst>
            <pc:docMk/>
            <pc:sldMk cId="3964962806" sldId="296"/>
            <ac:spMk id="137" creationId="{BA4BCD0E-A3C6-481D-B4F6-39AF61B029ED}"/>
          </ac:spMkLst>
        </pc:spChg>
        <pc:spChg chg="del">
          <ac:chgData name="Bess Dunlevy" userId="dd4b9a8537dbe9d0" providerId="LiveId" clId="{B0EC45DF-1E98-4182-8C08-A2840438E0F7}" dt="2024-08-24T21:13:08.469" v="28" actId="478"/>
          <ac:spMkLst>
            <pc:docMk/>
            <pc:sldMk cId="3964962806" sldId="296"/>
            <ac:spMk id="138" creationId="{BEB05141-904D-4D61-9171-A0E6D0F6EC99}"/>
          </ac:spMkLst>
        </pc:spChg>
        <pc:spChg chg="del">
          <ac:chgData name="Bess Dunlevy" userId="dd4b9a8537dbe9d0" providerId="LiveId" clId="{B0EC45DF-1E98-4182-8C08-A2840438E0F7}" dt="2024-08-24T21:13:08.469" v="28" actId="478"/>
          <ac:spMkLst>
            <pc:docMk/>
            <pc:sldMk cId="3964962806" sldId="296"/>
            <ac:spMk id="144" creationId="{648186B9-6E4A-4FDA-AB1F-99AF56210A7E}"/>
          </ac:spMkLst>
        </pc:spChg>
        <pc:spChg chg="del">
          <ac:chgData name="Bess Dunlevy" userId="dd4b9a8537dbe9d0" providerId="LiveId" clId="{B0EC45DF-1E98-4182-8C08-A2840438E0F7}" dt="2024-08-24T21:13:05.206" v="27" actId="478"/>
          <ac:spMkLst>
            <pc:docMk/>
            <pc:sldMk cId="3964962806" sldId="296"/>
            <ac:spMk id="145" creationId="{8132251F-F156-D0F1-DC03-B08698012F7D}"/>
          </ac:spMkLst>
        </pc:spChg>
        <pc:spChg chg="add mod">
          <ac:chgData name="Bess Dunlevy" userId="dd4b9a8537dbe9d0" providerId="LiveId" clId="{B0EC45DF-1E98-4182-8C08-A2840438E0F7}" dt="2024-08-24T21:29:13.176" v="133" actId="1076"/>
          <ac:spMkLst>
            <pc:docMk/>
            <pc:sldMk cId="3964962806" sldId="296"/>
            <ac:spMk id="146" creationId="{F239D038-37F8-4CAB-8D56-8C869DF155D7}"/>
          </ac:spMkLst>
        </pc:spChg>
        <pc:spChg chg="add mod">
          <ac:chgData name="Bess Dunlevy" userId="dd4b9a8537dbe9d0" providerId="LiveId" clId="{B0EC45DF-1E98-4182-8C08-A2840438E0F7}" dt="2024-08-24T21:29:13.176" v="133" actId="1076"/>
          <ac:spMkLst>
            <pc:docMk/>
            <pc:sldMk cId="3964962806" sldId="296"/>
            <ac:spMk id="147" creationId="{DD151E3C-35EE-492A-A279-9413F0C2EA79}"/>
          </ac:spMkLst>
        </pc:spChg>
        <pc:spChg chg="mod">
          <ac:chgData name="Bess Dunlevy" userId="dd4b9a8537dbe9d0" providerId="LiveId" clId="{B0EC45DF-1E98-4182-8C08-A2840438E0F7}" dt="2024-08-24T21:29:13.176" v="133" actId="1076"/>
          <ac:spMkLst>
            <pc:docMk/>
            <pc:sldMk cId="3964962806" sldId="296"/>
            <ac:spMk id="148" creationId="{F1893416-C9B1-1DA3-F0E8-209ED736854C}"/>
          </ac:spMkLst>
        </pc:spChg>
        <pc:spChg chg="add mod">
          <ac:chgData name="Bess Dunlevy" userId="dd4b9a8537dbe9d0" providerId="LiveId" clId="{B0EC45DF-1E98-4182-8C08-A2840438E0F7}" dt="2024-08-24T21:29:13.176" v="133" actId="1076"/>
          <ac:spMkLst>
            <pc:docMk/>
            <pc:sldMk cId="3964962806" sldId="296"/>
            <ac:spMk id="149" creationId="{7635473E-52E0-4582-86CC-5AF5162DCDAA}"/>
          </ac:spMkLst>
        </pc:spChg>
        <pc:spChg chg="add mod">
          <ac:chgData name="Bess Dunlevy" userId="dd4b9a8537dbe9d0" providerId="LiveId" clId="{B0EC45DF-1E98-4182-8C08-A2840438E0F7}" dt="2024-08-24T21:29:13.176" v="133" actId="1076"/>
          <ac:spMkLst>
            <pc:docMk/>
            <pc:sldMk cId="3964962806" sldId="296"/>
            <ac:spMk id="150" creationId="{0E64873F-3550-466C-BA54-417C68682DA6}"/>
          </ac:spMkLst>
        </pc:spChg>
        <pc:spChg chg="mod">
          <ac:chgData name="Bess Dunlevy" userId="dd4b9a8537dbe9d0" providerId="LiveId" clId="{B0EC45DF-1E98-4182-8C08-A2840438E0F7}" dt="2024-08-24T21:13:37.652" v="36"/>
          <ac:spMkLst>
            <pc:docMk/>
            <pc:sldMk cId="3964962806" sldId="296"/>
            <ac:spMk id="152" creationId="{C77A7659-6C94-94BC-4EF0-57FB39810849}"/>
          </ac:spMkLst>
        </pc:spChg>
        <pc:spChg chg="mod">
          <ac:chgData name="Bess Dunlevy" userId="dd4b9a8537dbe9d0" providerId="LiveId" clId="{B0EC45DF-1E98-4182-8C08-A2840438E0F7}" dt="2024-08-24T21:13:37.652" v="36"/>
          <ac:spMkLst>
            <pc:docMk/>
            <pc:sldMk cId="3964962806" sldId="296"/>
            <ac:spMk id="153" creationId="{79099526-9FA3-EF99-A8F0-4FD788EDC5C2}"/>
          </ac:spMkLst>
        </pc:spChg>
        <pc:spChg chg="mod">
          <ac:chgData name="Bess Dunlevy" userId="dd4b9a8537dbe9d0" providerId="LiveId" clId="{B0EC45DF-1E98-4182-8C08-A2840438E0F7}" dt="2024-08-24T21:13:37.652" v="36"/>
          <ac:spMkLst>
            <pc:docMk/>
            <pc:sldMk cId="3964962806" sldId="296"/>
            <ac:spMk id="154" creationId="{DB19840B-4EB6-B891-E7DD-EA7EE1F107C3}"/>
          </ac:spMkLst>
        </pc:spChg>
        <pc:spChg chg="mod">
          <ac:chgData name="Bess Dunlevy" userId="dd4b9a8537dbe9d0" providerId="LiveId" clId="{B0EC45DF-1E98-4182-8C08-A2840438E0F7}" dt="2024-08-24T21:13:37.652" v="36"/>
          <ac:spMkLst>
            <pc:docMk/>
            <pc:sldMk cId="3964962806" sldId="296"/>
            <ac:spMk id="155" creationId="{F36C37B9-DC85-E318-F6A1-3192F2A97909}"/>
          </ac:spMkLst>
        </pc:spChg>
        <pc:spChg chg="mod">
          <ac:chgData name="Bess Dunlevy" userId="dd4b9a8537dbe9d0" providerId="LiveId" clId="{B0EC45DF-1E98-4182-8C08-A2840438E0F7}" dt="2024-08-24T21:13:37.652" v="36"/>
          <ac:spMkLst>
            <pc:docMk/>
            <pc:sldMk cId="3964962806" sldId="296"/>
            <ac:spMk id="157" creationId="{24D0B423-75D5-2CC5-0312-853F5A280791}"/>
          </ac:spMkLst>
        </pc:spChg>
        <pc:spChg chg="mod">
          <ac:chgData name="Bess Dunlevy" userId="dd4b9a8537dbe9d0" providerId="LiveId" clId="{B0EC45DF-1E98-4182-8C08-A2840438E0F7}" dt="2024-08-24T21:13:37.652" v="36"/>
          <ac:spMkLst>
            <pc:docMk/>
            <pc:sldMk cId="3964962806" sldId="296"/>
            <ac:spMk id="158" creationId="{244F37A4-B44D-0225-DBFF-DB5ECF6D54CC}"/>
          </ac:spMkLst>
        </pc:spChg>
        <pc:spChg chg="mod">
          <ac:chgData name="Bess Dunlevy" userId="dd4b9a8537dbe9d0" providerId="LiveId" clId="{B0EC45DF-1E98-4182-8C08-A2840438E0F7}" dt="2024-08-24T21:13:37.652" v="36"/>
          <ac:spMkLst>
            <pc:docMk/>
            <pc:sldMk cId="3964962806" sldId="296"/>
            <ac:spMk id="159" creationId="{F381A188-7D3B-043E-1A52-DD1D429E50AD}"/>
          </ac:spMkLst>
        </pc:spChg>
        <pc:spChg chg="mod">
          <ac:chgData name="Bess Dunlevy" userId="dd4b9a8537dbe9d0" providerId="LiveId" clId="{B0EC45DF-1E98-4182-8C08-A2840438E0F7}" dt="2024-08-24T21:13:37.652" v="36"/>
          <ac:spMkLst>
            <pc:docMk/>
            <pc:sldMk cId="3964962806" sldId="296"/>
            <ac:spMk id="160" creationId="{6A9DE45D-F652-FBB9-8158-D3988FDFAA8F}"/>
          </ac:spMkLst>
        </pc:spChg>
        <pc:spChg chg="add mod">
          <ac:chgData name="Bess Dunlevy" userId="dd4b9a8537dbe9d0" providerId="LiveId" clId="{B0EC45DF-1E98-4182-8C08-A2840438E0F7}" dt="2024-08-24T21:29:13.176" v="133" actId="1076"/>
          <ac:spMkLst>
            <pc:docMk/>
            <pc:sldMk cId="3964962806" sldId="296"/>
            <ac:spMk id="161" creationId="{A017B632-D5C7-4EFE-93B5-C6B813CBEBDD}"/>
          </ac:spMkLst>
        </pc:spChg>
        <pc:spChg chg="add mod">
          <ac:chgData name="Bess Dunlevy" userId="dd4b9a8537dbe9d0" providerId="LiveId" clId="{B0EC45DF-1E98-4182-8C08-A2840438E0F7}" dt="2024-08-24T21:29:13.176" v="133" actId="1076"/>
          <ac:spMkLst>
            <pc:docMk/>
            <pc:sldMk cId="3964962806" sldId="296"/>
            <ac:spMk id="162" creationId="{87CDC05D-4368-461D-AE08-F896A7625AD1}"/>
          </ac:spMkLst>
        </pc:spChg>
        <pc:spChg chg="add mod">
          <ac:chgData name="Bess Dunlevy" userId="dd4b9a8537dbe9d0" providerId="LiveId" clId="{B0EC45DF-1E98-4182-8C08-A2840438E0F7}" dt="2024-08-24T21:29:13.176" v="133" actId="1076"/>
          <ac:spMkLst>
            <pc:docMk/>
            <pc:sldMk cId="3964962806" sldId="296"/>
            <ac:spMk id="163" creationId="{9BB84A3B-A4BE-446D-83A2-F8D4A6CE6BE7}"/>
          </ac:spMkLst>
        </pc:spChg>
        <pc:spChg chg="add mod">
          <ac:chgData name="Bess Dunlevy" userId="dd4b9a8537dbe9d0" providerId="LiveId" clId="{B0EC45DF-1E98-4182-8C08-A2840438E0F7}" dt="2024-08-24T21:29:13.176" v="133" actId="1076"/>
          <ac:spMkLst>
            <pc:docMk/>
            <pc:sldMk cId="3964962806" sldId="296"/>
            <ac:spMk id="164" creationId="{134E3BD7-1636-40B4-8FC1-CD1FA35623EE}"/>
          </ac:spMkLst>
        </pc:spChg>
        <pc:spChg chg="add mod">
          <ac:chgData name="Bess Dunlevy" userId="dd4b9a8537dbe9d0" providerId="LiveId" clId="{B0EC45DF-1E98-4182-8C08-A2840438E0F7}" dt="2024-08-24T21:29:13.176" v="133" actId="1076"/>
          <ac:spMkLst>
            <pc:docMk/>
            <pc:sldMk cId="3964962806" sldId="296"/>
            <ac:spMk id="165" creationId="{4A6B16E6-8C94-457A-A7CF-52292E634B97}"/>
          </ac:spMkLst>
        </pc:spChg>
        <pc:spChg chg="add mod">
          <ac:chgData name="Bess Dunlevy" userId="dd4b9a8537dbe9d0" providerId="LiveId" clId="{B0EC45DF-1E98-4182-8C08-A2840438E0F7}" dt="2024-08-24T21:29:13.176" v="133" actId="1076"/>
          <ac:spMkLst>
            <pc:docMk/>
            <pc:sldMk cId="3964962806" sldId="296"/>
            <ac:spMk id="166" creationId="{383DE31B-D3A0-476C-83FF-E87AD157A547}"/>
          </ac:spMkLst>
        </pc:spChg>
        <pc:spChg chg="add mod">
          <ac:chgData name="Bess Dunlevy" userId="dd4b9a8537dbe9d0" providerId="LiveId" clId="{B0EC45DF-1E98-4182-8C08-A2840438E0F7}" dt="2024-08-24T21:29:13.176" v="133" actId="1076"/>
          <ac:spMkLst>
            <pc:docMk/>
            <pc:sldMk cId="3964962806" sldId="296"/>
            <ac:spMk id="167" creationId="{0D4E3B5C-29A1-40AC-8E48-40DE2DDD46B5}"/>
          </ac:spMkLst>
        </pc:spChg>
        <pc:spChg chg="add mod">
          <ac:chgData name="Bess Dunlevy" userId="dd4b9a8537dbe9d0" providerId="LiveId" clId="{B0EC45DF-1E98-4182-8C08-A2840438E0F7}" dt="2024-08-24T21:29:13.176" v="133" actId="1076"/>
          <ac:spMkLst>
            <pc:docMk/>
            <pc:sldMk cId="3964962806" sldId="296"/>
            <ac:spMk id="168" creationId="{CDB3149F-7FF3-41FB-8176-D011A4A59D2C}"/>
          </ac:spMkLst>
        </pc:spChg>
        <pc:spChg chg="add mod">
          <ac:chgData name="Bess Dunlevy" userId="dd4b9a8537dbe9d0" providerId="LiveId" clId="{B0EC45DF-1E98-4182-8C08-A2840438E0F7}" dt="2024-08-24T21:29:13.176" v="133" actId="1076"/>
          <ac:spMkLst>
            <pc:docMk/>
            <pc:sldMk cId="3964962806" sldId="296"/>
            <ac:spMk id="169" creationId="{B6895981-C6FB-4F1F-B5E4-A8F82F64A1C9}"/>
          </ac:spMkLst>
        </pc:spChg>
        <pc:spChg chg="add mod">
          <ac:chgData name="Bess Dunlevy" userId="dd4b9a8537dbe9d0" providerId="LiveId" clId="{B0EC45DF-1E98-4182-8C08-A2840438E0F7}" dt="2024-08-24T21:29:13.176" v="133" actId="1076"/>
          <ac:spMkLst>
            <pc:docMk/>
            <pc:sldMk cId="3964962806" sldId="296"/>
            <ac:spMk id="170" creationId="{55C7F040-942C-4C06-B099-62F91AAE6489}"/>
          </ac:spMkLst>
        </pc:spChg>
        <pc:spChg chg="add mod">
          <ac:chgData name="Bess Dunlevy" userId="dd4b9a8537dbe9d0" providerId="LiveId" clId="{B0EC45DF-1E98-4182-8C08-A2840438E0F7}" dt="2024-08-24T21:29:13.176" v="133" actId="1076"/>
          <ac:spMkLst>
            <pc:docMk/>
            <pc:sldMk cId="3964962806" sldId="296"/>
            <ac:spMk id="172" creationId="{F5F0EC8F-799E-ACAA-6205-F52CC23A6758}"/>
          </ac:spMkLst>
        </pc:spChg>
        <pc:spChg chg="add del mod ord">
          <ac:chgData name="Bess Dunlevy" userId="dd4b9a8537dbe9d0" providerId="LiveId" clId="{B0EC45DF-1E98-4182-8C08-A2840438E0F7}" dt="2024-08-24T21:30:37.888" v="138" actId="478"/>
          <ac:spMkLst>
            <pc:docMk/>
            <pc:sldMk cId="3964962806" sldId="296"/>
            <ac:spMk id="174" creationId="{650564D4-972D-D340-49A9-37F376AB8B5C}"/>
          </ac:spMkLst>
        </pc:spChg>
        <pc:grpChg chg="add mod">
          <ac:chgData name="Bess Dunlevy" userId="dd4b9a8537dbe9d0" providerId="LiveId" clId="{B0EC45DF-1E98-4182-8C08-A2840438E0F7}" dt="2024-08-24T21:29:13.176" v="133" actId="1076"/>
          <ac:grpSpMkLst>
            <pc:docMk/>
            <pc:sldMk cId="3964962806" sldId="296"/>
            <ac:grpSpMk id="20" creationId="{A0525E74-E0D5-339A-CCFA-E821672E60A5}"/>
          </ac:grpSpMkLst>
        </pc:grpChg>
        <pc:grpChg chg="add mod">
          <ac:chgData name="Bess Dunlevy" userId="dd4b9a8537dbe9d0" providerId="LiveId" clId="{B0EC45DF-1E98-4182-8C08-A2840438E0F7}" dt="2024-08-24T21:29:13.176" v="133" actId="1076"/>
          <ac:grpSpMkLst>
            <pc:docMk/>
            <pc:sldMk cId="3964962806" sldId="296"/>
            <ac:grpSpMk id="26" creationId="{F7591A9C-93C9-EF1F-CC1B-E2C7D5E5F34B}"/>
          </ac:grpSpMkLst>
        </pc:grpChg>
        <pc:grpChg chg="add mod">
          <ac:chgData name="Bess Dunlevy" userId="dd4b9a8537dbe9d0" providerId="LiveId" clId="{B0EC45DF-1E98-4182-8C08-A2840438E0F7}" dt="2024-08-24T21:29:13.176" v="133" actId="1076"/>
          <ac:grpSpMkLst>
            <pc:docMk/>
            <pc:sldMk cId="3964962806" sldId="296"/>
            <ac:grpSpMk id="50" creationId="{B9C3A3C0-1895-8033-8AC9-617944B88097}"/>
          </ac:grpSpMkLst>
        </pc:grpChg>
        <pc:grpChg chg="add mod">
          <ac:chgData name="Bess Dunlevy" userId="dd4b9a8537dbe9d0" providerId="LiveId" clId="{B0EC45DF-1E98-4182-8C08-A2840438E0F7}" dt="2024-08-24T21:29:13.176" v="133" actId="1076"/>
          <ac:grpSpMkLst>
            <pc:docMk/>
            <pc:sldMk cId="3964962806" sldId="296"/>
            <ac:grpSpMk id="55" creationId="{2A574DFC-F995-F14E-1B99-3214E3E6B4D8}"/>
          </ac:grpSpMkLst>
        </pc:grpChg>
        <pc:grpChg chg="add del mod">
          <ac:chgData name="Bess Dunlevy" userId="dd4b9a8537dbe9d0" providerId="LiveId" clId="{B0EC45DF-1E98-4182-8C08-A2840438E0F7}" dt="2024-08-24T21:17:18.908" v="72" actId="165"/>
          <ac:grpSpMkLst>
            <pc:docMk/>
            <pc:sldMk cId="3964962806" sldId="296"/>
            <ac:grpSpMk id="60" creationId="{4EF47418-2FA4-4643-C747-69570592D3A7}"/>
          </ac:grpSpMkLst>
        </pc:grpChg>
        <pc:grpChg chg="del mod topLvl">
          <ac:chgData name="Bess Dunlevy" userId="dd4b9a8537dbe9d0" providerId="LiveId" clId="{B0EC45DF-1E98-4182-8C08-A2840438E0F7}" dt="2024-08-24T21:17:35.881" v="76" actId="478"/>
          <ac:grpSpMkLst>
            <pc:docMk/>
            <pc:sldMk cId="3964962806" sldId="296"/>
            <ac:grpSpMk id="62" creationId="{BB0B7DE3-D6BA-42AF-908F-4DA5CC111E33}"/>
          </ac:grpSpMkLst>
        </pc:grpChg>
        <pc:grpChg chg="del">
          <ac:chgData name="Bess Dunlevy" userId="dd4b9a8537dbe9d0" providerId="LiveId" clId="{B0EC45DF-1E98-4182-8C08-A2840438E0F7}" dt="2024-08-24T21:13:08.469" v="28" actId="478"/>
          <ac:grpSpMkLst>
            <pc:docMk/>
            <pc:sldMk cId="3964962806" sldId="296"/>
            <ac:grpSpMk id="84" creationId="{437E311B-B774-A9D6-67A4-91AEF77F852A}"/>
          </ac:grpSpMkLst>
        </pc:grpChg>
        <pc:grpChg chg="del">
          <ac:chgData name="Bess Dunlevy" userId="dd4b9a8537dbe9d0" providerId="LiveId" clId="{B0EC45DF-1E98-4182-8C08-A2840438E0F7}" dt="2024-08-24T21:13:08.469" v="28" actId="478"/>
          <ac:grpSpMkLst>
            <pc:docMk/>
            <pc:sldMk cId="3964962806" sldId="296"/>
            <ac:grpSpMk id="105" creationId="{FCC47603-A429-70D9-DF95-AA921C0C41B9}"/>
          </ac:grpSpMkLst>
        </pc:grpChg>
        <pc:grpChg chg="del">
          <ac:chgData name="Bess Dunlevy" userId="dd4b9a8537dbe9d0" providerId="LiveId" clId="{B0EC45DF-1E98-4182-8C08-A2840438E0F7}" dt="2024-08-24T21:13:08.469" v="28" actId="478"/>
          <ac:grpSpMkLst>
            <pc:docMk/>
            <pc:sldMk cId="3964962806" sldId="296"/>
            <ac:grpSpMk id="108" creationId="{113D99C6-D348-5A2B-8D2D-F7A15C3F0191}"/>
          </ac:grpSpMkLst>
        </pc:grpChg>
        <pc:grpChg chg="del">
          <ac:chgData name="Bess Dunlevy" userId="dd4b9a8537dbe9d0" providerId="LiveId" clId="{B0EC45DF-1E98-4182-8C08-A2840438E0F7}" dt="2024-08-24T21:13:08.469" v="28" actId="478"/>
          <ac:grpSpMkLst>
            <pc:docMk/>
            <pc:sldMk cId="3964962806" sldId="296"/>
            <ac:grpSpMk id="111" creationId="{936018ED-7430-D0FB-3B95-C1FE10761436}"/>
          </ac:grpSpMkLst>
        </pc:grpChg>
        <pc:grpChg chg="del">
          <ac:chgData name="Bess Dunlevy" userId="dd4b9a8537dbe9d0" providerId="LiveId" clId="{B0EC45DF-1E98-4182-8C08-A2840438E0F7}" dt="2024-08-24T21:13:08.469" v="28" actId="478"/>
          <ac:grpSpMkLst>
            <pc:docMk/>
            <pc:sldMk cId="3964962806" sldId="296"/>
            <ac:grpSpMk id="114" creationId="{04B89CCF-AEC3-4B37-8F11-335F36E0843F}"/>
          </ac:grpSpMkLst>
        </pc:grpChg>
        <pc:grpChg chg="del">
          <ac:chgData name="Bess Dunlevy" userId="dd4b9a8537dbe9d0" providerId="LiveId" clId="{B0EC45DF-1E98-4182-8C08-A2840438E0F7}" dt="2024-08-24T21:13:08.469" v="28" actId="478"/>
          <ac:grpSpMkLst>
            <pc:docMk/>
            <pc:sldMk cId="3964962806" sldId="296"/>
            <ac:grpSpMk id="117" creationId="{0C29F3D3-78D3-74CC-E0E3-ECA883E58016}"/>
          </ac:grpSpMkLst>
        </pc:grpChg>
        <pc:grpChg chg="del">
          <ac:chgData name="Bess Dunlevy" userId="dd4b9a8537dbe9d0" providerId="LiveId" clId="{B0EC45DF-1E98-4182-8C08-A2840438E0F7}" dt="2024-08-24T21:13:08.469" v="28" actId="478"/>
          <ac:grpSpMkLst>
            <pc:docMk/>
            <pc:sldMk cId="3964962806" sldId="296"/>
            <ac:grpSpMk id="120" creationId="{4224C405-61D2-B4A3-149D-EF7F7A8C8FEF}"/>
          </ac:grpSpMkLst>
        </pc:grpChg>
        <pc:grpChg chg="del">
          <ac:chgData name="Bess Dunlevy" userId="dd4b9a8537dbe9d0" providerId="LiveId" clId="{B0EC45DF-1E98-4182-8C08-A2840438E0F7}" dt="2024-08-24T21:13:08.469" v="28" actId="478"/>
          <ac:grpSpMkLst>
            <pc:docMk/>
            <pc:sldMk cId="3964962806" sldId="296"/>
            <ac:grpSpMk id="139" creationId="{6B7EF5DE-7E8F-BABE-974A-BA9B3AEAFED3}"/>
          </ac:grpSpMkLst>
        </pc:grpChg>
        <pc:grpChg chg="add mod">
          <ac:chgData name="Bess Dunlevy" userId="dd4b9a8537dbe9d0" providerId="LiveId" clId="{B0EC45DF-1E98-4182-8C08-A2840438E0F7}" dt="2024-08-24T21:29:13.176" v="133" actId="1076"/>
          <ac:grpSpMkLst>
            <pc:docMk/>
            <pc:sldMk cId="3964962806" sldId="296"/>
            <ac:grpSpMk id="151" creationId="{2DEE6CA2-EF7D-BD3C-5932-C02E4FB735ED}"/>
          </ac:grpSpMkLst>
        </pc:grpChg>
        <pc:grpChg chg="add mod">
          <ac:chgData name="Bess Dunlevy" userId="dd4b9a8537dbe9d0" providerId="LiveId" clId="{B0EC45DF-1E98-4182-8C08-A2840438E0F7}" dt="2024-08-24T21:29:13.176" v="133" actId="1076"/>
          <ac:grpSpMkLst>
            <pc:docMk/>
            <pc:sldMk cId="3964962806" sldId="296"/>
            <ac:grpSpMk id="156" creationId="{BD134A6D-213D-CDF7-048B-0520D35B036D}"/>
          </ac:grpSpMkLst>
        </pc:grpChg>
        <pc:graphicFrameChg chg="add del mod">
          <ac:chgData name="Bess Dunlevy" userId="dd4b9a8537dbe9d0" providerId="LiveId" clId="{B0EC45DF-1E98-4182-8C08-A2840438E0F7}" dt="2024-08-24T21:14:09.347" v="40" actId="478"/>
          <ac:graphicFrameMkLst>
            <pc:docMk/>
            <pc:sldMk cId="3964962806" sldId="296"/>
            <ac:graphicFrameMk id="2" creationId="{ADE2AC5A-0691-7C88-C213-E44B9BF48DA5}"/>
          </ac:graphicFrameMkLst>
        </pc:graphicFrameChg>
        <pc:cxnChg chg="add mod">
          <ac:chgData name="Bess Dunlevy" userId="dd4b9a8537dbe9d0" providerId="LiveId" clId="{B0EC45DF-1E98-4182-8C08-A2840438E0F7}" dt="2024-08-24T21:29:13.176" v="133" actId="1076"/>
          <ac:cxnSpMkLst>
            <pc:docMk/>
            <pc:sldMk cId="3964962806" sldId="296"/>
            <ac:cxnSpMk id="4" creationId="{E05A9282-AB9A-4A50-87AD-0B85AC186014}"/>
          </ac:cxnSpMkLst>
        </pc:cxnChg>
        <pc:cxnChg chg="add mod">
          <ac:chgData name="Bess Dunlevy" userId="dd4b9a8537dbe9d0" providerId="LiveId" clId="{B0EC45DF-1E98-4182-8C08-A2840438E0F7}" dt="2024-08-24T21:29:13.176" v="133" actId="1076"/>
          <ac:cxnSpMkLst>
            <pc:docMk/>
            <pc:sldMk cId="3964962806" sldId="296"/>
            <ac:cxnSpMk id="6" creationId="{14A1C614-BFC7-473F-B04F-D07B876026B3}"/>
          </ac:cxnSpMkLst>
        </pc:cxnChg>
        <pc:cxnChg chg="add del mod">
          <ac:chgData name="Bess Dunlevy" userId="dd4b9a8537dbe9d0" providerId="LiveId" clId="{B0EC45DF-1E98-4182-8C08-A2840438E0F7}" dt="2024-08-24T21:15:29.028" v="55" actId="478"/>
          <ac:cxnSpMkLst>
            <pc:docMk/>
            <pc:sldMk cId="3964962806" sldId="296"/>
            <ac:cxnSpMk id="8" creationId="{2C56F0F9-E5A3-4F0A-8CE6-9344C994318F}"/>
          </ac:cxnSpMkLst>
        </pc:cxnChg>
        <pc:cxnChg chg="add mod">
          <ac:chgData name="Bess Dunlevy" userId="dd4b9a8537dbe9d0" providerId="LiveId" clId="{B0EC45DF-1E98-4182-8C08-A2840438E0F7}" dt="2024-08-24T21:29:13.176" v="133" actId="1076"/>
          <ac:cxnSpMkLst>
            <pc:docMk/>
            <pc:sldMk cId="3964962806" sldId="296"/>
            <ac:cxnSpMk id="17" creationId="{EDC63E86-1F04-40FD-8CFA-954C0FA61C75}"/>
          </ac:cxnSpMkLst>
        </pc:cxnChg>
        <pc:cxnChg chg="add mod">
          <ac:chgData name="Bess Dunlevy" userId="dd4b9a8537dbe9d0" providerId="LiveId" clId="{B0EC45DF-1E98-4182-8C08-A2840438E0F7}" dt="2024-08-24T21:29:13.176" v="133" actId="1076"/>
          <ac:cxnSpMkLst>
            <pc:docMk/>
            <pc:sldMk cId="3964962806" sldId="296"/>
            <ac:cxnSpMk id="19" creationId="{DBD6F16C-25C9-4CDC-BCBB-A285D690F60C}"/>
          </ac:cxnSpMkLst>
        </pc:cxnChg>
        <pc:cxnChg chg="mod">
          <ac:chgData name="Bess Dunlevy" userId="dd4b9a8537dbe9d0" providerId="LiveId" clId="{B0EC45DF-1E98-4182-8C08-A2840438E0F7}" dt="2024-08-24T21:15:10.939" v="53" actId="1076"/>
          <ac:cxnSpMkLst>
            <pc:docMk/>
            <pc:sldMk cId="3964962806" sldId="296"/>
            <ac:cxnSpMk id="21" creationId="{1AD8366B-50E8-EF62-A81A-D54B2BDC4799}"/>
          </ac:cxnSpMkLst>
        </pc:cxnChg>
        <pc:cxnChg chg="mod">
          <ac:chgData name="Bess Dunlevy" userId="dd4b9a8537dbe9d0" providerId="LiveId" clId="{B0EC45DF-1E98-4182-8C08-A2840438E0F7}" dt="2024-08-24T21:13:37.652" v="36"/>
          <ac:cxnSpMkLst>
            <pc:docMk/>
            <pc:sldMk cId="3964962806" sldId="296"/>
            <ac:cxnSpMk id="22" creationId="{BD135B15-4170-D1DE-9546-519B38C16AB7}"/>
          </ac:cxnSpMkLst>
        </pc:cxnChg>
        <pc:cxnChg chg="mod">
          <ac:chgData name="Bess Dunlevy" userId="dd4b9a8537dbe9d0" providerId="LiveId" clId="{B0EC45DF-1E98-4182-8C08-A2840438E0F7}" dt="2024-08-24T21:13:37.652" v="36"/>
          <ac:cxnSpMkLst>
            <pc:docMk/>
            <pc:sldMk cId="3964962806" sldId="296"/>
            <ac:cxnSpMk id="23" creationId="{D09EBCEF-5615-113D-D3D2-C7A993C6DF7E}"/>
          </ac:cxnSpMkLst>
        </pc:cxnChg>
        <pc:cxnChg chg="mod">
          <ac:chgData name="Bess Dunlevy" userId="dd4b9a8537dbe9d0" providerId="LiveId" clId="{B0EC45DF-1E98-4182-8C08-A2840438E0F7}" dt="2024-08-24T21:13:37.652" v="36"/>
          <ac:cxnSpMkLst>
            <pc:docMk/>
            <pc:sldMk cId="3964962806" sldId="296"/>
            <ac:cxnSpMk id="24" creationId="{408F3B49-B878-8F04-8428-A2C7E31915E1}"/>
          </ac:cxnSpMkLst>
        </pc:cxnChg>
        <pc:cxnChg chg="mod">
          <ac:chgData name="Bess Dunlevy" userId="dd4b9a8537dbe9d0" providerId="LiveId" clId="{B0EC45DF-1E98-4182-8C08-A2840438E0F7}" dt="2024-08-24T21:13:37.652" v="36"/>
          <ac:cxnSpMkLst>
            <pc:docMk/>
            <pc:sldMk cId="3964962806" sldId="296"/>
            <ac:cxnSpMk id="25" creationId="{B5BA7FBF-5F6A-959F-072B-ECF8603D1B18}"/>
          </ac:cxnSpMkLst>
        </pc:cxnChg>
        <pc:cxnChg chg="mod">
          <ac:chgData name="Bess Dunlevy" userId="dd4b9a8537dbe9d0" providerId="LiveId" clId="{B0EC45DF-1E98-4182-8C08-A2840438E0F7}" dt="2024-08-24T21:13:37.652" v="36"/>
          <ac:cxnSpMkLst>
            <pc:docMk/>
            <pc:sldMk cId="3964962806" sldId="296"/>
            <ac:cxnSpMk id="27" creationId="{DDDF4C50-F84E-05A7-64E9-9A9DB62D8C88}"/>
          </ac:cxnSpMkLst>
        </pc:cxnChg>
        <pc:cxnChg chg="mod">
          <ac:chgData name="Bess Dunlevy" userId="dd4b9a8537dbe9d0" providerId="LiveId" clId="{B0EC45DF-1E98-4182-8C08-A2840438E0F7}" dt="2024-08-24T21:13:37.652" v="36"/>
          <ac:cxnSpMkLst>
            <pc:docMk/>
            <pc:sldMk cId="3964962806" sldId="296"/>
            <ac:cxnSpMk id="28" creationId="{8E5FCC61-B780-5737-4210-98C84310B7E1}"/>
          </ac:cxnSpMkLst>
        </pc:cxnChg>
        <pc:cxnChg chg="mod">
          <ac:chgData name="Bess Dunlevy" userId="dd4b9a8537dbe9d0" providerId="LiveId" clId="{B0EC45DF-1E98-4182-8C08-A2840438E0F7}" dt="2024-08-24T21:13:37.652" v="36"/>
          <ac:cxnSpMkLst>
            <pc:docMk/>
            <pc:sldMk cId="3964962806" sldId="296"/>
            <ac:cxnSpMk id="29" creationId="{34CBD17C-3018-EB8D-1BC6-1AD936A8345E}"/>
          </ac:cxnSpMkLst>
        </pc:cxnChg>
        <pc:cxnChg chg="mod">
          <ac:chgData name="Bess Dunlevy" userId="dd4b9a8537dbe9d0" providerId="LiveId" clId="{B0EC45DF-1E98-4182-8C08-A2840438E0F7}" dt="2024-08-24T21:13:37.652" v="36"/>
          <ac:cxnSpMkLst>
            <pc:docMk/>
            <pc:sldMk cId="3964962806" sldId="296"/>
            <ac:cxnSpMk id="30" creationId="{0943D3ED-FD65-0B19-04CA-18275BE2CF80}"/>
          </ac:cxnSpMkLst>
        </pc:cxnChg>
        <pc:cxnChg chg="add mod">
          <ac:chgData name="Bess Dunlevy" userId="dd4b9a8537dbe9d0" providerId="LiveId" clId="{B0EC45DF-1E98-4182-8C08-A2840438E0F7}" dt="2024-08-24T21:29:13.176" v="133" actId="1076"/>
          <ac:cxnSpMkLst>
            <pc:docMk/>
            <pc:sldMk cId="3964962806" sldId="296"/>
            <ac:cxnSpMk id="31" creationId="{456D139E-9C82-482E-8CC8-BBE4F47F0755}"/>
          </ac:cxnSpMkLst>
        </pc:cxnChg>
        <pc:cxnChg chg="add mod">
          <ac:chgData name="Bess Dunlevy" userId="dd4b9a8537dbe9d0" providerId="LiveId" clId="{B0EC45DF-1E98-4182-8C08-A2840438E0F7}" dt="2024-08-24T21:29:13.176" v="133" actId="1076"/>
          <ac:cxnSpMkLst>
            <pc:docMk/>
            <pc:sldMk cId="3964962806" sldId="296"/>
            <ac:cxnSpMk id="33" creationId="{85FD7033-B39F-4ABF-A175-CB1C9484912C}"/>
          </ac:cxnSpMkLst>
        </pc:cxnChg>
        <pc:cxnChg chg="add mod">
          <ac:chgData name="Bess Dunlevy" userId="dd4b9a8537dbe9d0" providerId="LiveId" clId="{B0EC45DF-1E98-4182-8C08-A2840438E0F7}" dt="2024-08-24T21:29:13.176" v="133" actId="1076"/>
          <ac:cxnSpMkLst>
            <pc:docMk/>
            <pc:sldMk cId="3964962806" sldId="296"/>
            <ac:cxnSpMk id="34" creationId="{3FF48D11-B944-45B7-AEED-5F224564C5E5}"/>
          </ac:cxnSpMkLst>
        </pc:cxnChg>
        <pc:cxnChg chg="add mod">
          <ac:chgData name="Bess Dunlevy" userId="dd4b9a8537dbe9d0" providerId="LiveId" clId="{B0EC45DF-1E98-4182-8C08-A2840438E0F7}" dt="2024-08-24T21:29:13.176" v="133" actId="1076"/>
          <ac:cxnSpMkLst>
            <pc:docMk/>
            <pc:sldMk cId="3964962806" sldId="296"/>
            <ac:cxnSpMk id="38" creationId="{14A27F04-D65A-4337-9FA0-3F71CBFDC00A}"/>
          </ac:cxnSpMkLst>
        </pc:cxnChg>
        <pc:cxnChg chg="add mod">
          <ac:chgData name="Bess Dunlevy" userId="dd4b9a8537dbe9d0" providerId="LiveId" clId="{B0EC45DF-1E98-4182-8C08-A2840438E0F7}" dt="2024-08-24T21:29:13.176" v="133" actId="1076"/>
          <ac:cxnSpMkLst>
            <pc:docMk/>
            <pc:sldMk cId="3964962806" sldId="296"/>
            <ac:cxnSpMk id="40" creationId="{A85A014C-17E1-4A90-A183-9580FD9F650F}"/>
          </ac:cxnSpMkLst>
        </pc:cxnChg>
        <pc:cxnChg chg="add mod">
          <ac:chgData name="Bess Dunlevy" userId="dd4b9a8537dbe9d0" providerId="LiveId" clId="{B0EC45DF-1E98-4182-8C08-A2840438E0F7}" dt="2024-08-24T21:29:13.176" v="133" actId="1076"/>
          <ac:cxnSpMkLst>
            <pc:docMk/>
            <pc:sldMk cId="3964962806" sldId="296"/>
            <ac:cxnSpMk id="41" creationId="{0D265936-B3D2-4B30-B781-FE7DF9F0546E}"/>
          </ac:cxnSpMkLst>
        </pc:cxnChg>
        <pc:cxnChg chg="add mod">
          <ac:chgData name="Bess Dunlevy" userId="dd4b9a8537dbe9d0" providerId="LiveId" clId="{B0EC45DF-1E98-4182-8C08-A2840438E0F7}" dt="2024-08-24T21:29:13.176" v="133" actId="1076"/>
          <ac:cxnSpMkLst>
            <pc:docMk/>
            <pc:sldMk cId="3964962806" sldId="296"/>
            <ac:cxnSpMk id="43" creationId="{094DB865-2195-4A1B-96C1-9ECA44E6C846}"/>
          </ac:cxnSpMkLst>
        </pc:cxnChg>
        <pc:cxnChg chg="add mod">
          <ac:chgData name="Bess Dunlevy" userId="dd4b9a8537dbe9d0" providerId="LiveId" clId="{B0EC45DF-1E98-4182-8C08-A2840438E0F7}" dt="2024-08-24T21:29:13.176" v="133" actId="1076"/>
          <ac:cxnSpMkLst>
            <pc:docMk/>
            <pc:sldMk cId="3964962806" sldId="296"/>
            <ac:cxnSpMk id="44" creationId="{4F760EF5-D920-4F3B-885B-4AABEE9C1FD8}"/>
          </ac:cxnSpMkLst>
        </pc:cxnChg>
        <pc:cxnChg chg="add mod">
          <ac:chgData name="Bess Dunlevy" userId="dd4b9a8537dbe9d0" providerId="LiveId" clId="{B0EC45DF-1E98-4182-8C08-A2840438E0F7}" dt="2024-08-24T21:29:13.176" v="133" actId="1076"/>
          <ac:cxnSpMkLst>
            <pc:docMk/>
            <pc:sldMk cId="3964962806" sldId="296"/>
            <ac:cxnSpMk id="49" creationId="{AE5D6514-CBF4-48CD-8130-4543DF24A3D5}"/>
          </ac:cxnSpMkLst>
        </pc:cxnChg>
        <pc:cxnChg chg="mod">
          <ac:chgData name="Bess Dunlevy" userId="dd4b9a8537dbe9d0" providerId="LiveId" clId="{B0EC45DF-1E98-4182-8C08-A2840438E0F7}" dt="2024-08-24T21:13:37.652" v="36"/>
          <ac:cxnSpMkLst>
            <pc:docMk/>
            <pc:sldMk cId="3964962806" sldId="296"/>
            <ac:cxnSpMk id="51" creationId="{13BE35E1-505F-B467-8F2D-E43AF7908628}"/>
          </ac:cxnSpMkLst>
        </pc:cxnChg>
        <pc:cxnChg chg="mod">
          <ac:chgData name="Bess Dunlevy" userId="dd4b9a8537dbe9d0" providerId="LiveId" clId="{B0EC45DF-1E98-4182-8C08-A2840438E0F7}" dt="2024-08-24T21:13:37.652" v="36"/>
          <ac:cxnSpMkLst>
            <pc:docMk/>
            <pc:sldMk cId="3964962806" sldId="296"/>
            <ac:cxnSpMk id="52" creationId="{59AD18B2-B514-0002-404E-2BAE8B8603A0}"/>
          </ac:cxnSpMkLst>
        </pc:cxnChg>
        <pc:cxnChg chg="mod">
          <ac:chgData name="Bess Dunlevy" userId="dd4b9a8537dbe9d0" providerId="LiveId" clId="{B0EC45DF-1E98-4182-8C08-A2840438E0F7}" dt="2024-08-24T21:13:37.652" v="36"/>
          <ac:cxnSpMkLst>
            <pc:docMk/>
            <pc:sldMk cId="3964962806" sldId="296"/>
            <ac:cxnSpMk id="53" creationId="{10C04CC4-F8F6-A42E-CDBE-F29CB9812E98}"/>
          </ac:cxnSpMkLst>
        </pc:cxnChg>
        <pc:cxnChg chg="mod">
          <ac:chgData name="Bess Dunlevy" userId="dd4b9a8537dbe9d0" providerId="LiveId" clId="{B0EC45DF-1E98-4182-8C08-A2840438E0F7}" dt="2024-08-24T21:13:37.652" v="36"/>
          <ac:cxnSpMkLst>
            <pc:docMk/>
            <pc:sldMk cId="3964962806" sldId="296"/>
            <ac:cxnSpMk id="54" creationId="{33C7006A-AB5E-D12D-2A3C-38A089F42AD0}"/>
          </ac:cxnSpMkLst>
        </pc:cxnChg>
        <pc:cxnChg chg="mod">
          <ac:chgData name="Bess Dunlevy" userId="dd4b9a8537dbe9d0" providerId="LiveId" clId="{B0EC45DF-1E98-4182-8C08-A2840438E0F7}" dt="2024-08-24T21:21:29.626" v="122" actId="14100"/>
          <ac:cxnSpMkLst>
            <pc:docMk/>
            <pc:sldMk cId="3964962806" sldId="296"/>
            <ac:cxnSpMk id="56" creationId="{4815A555-5B6E-8530-B2D8-15086C760402}"/>
          </ac:cxnSpMkLst>
        </pc:cxnChg>
        <pc:cxnChg chg="mod">
          <ac:chgData name="Bess Dunlevy" userId="dd4b9a8537dbe9d0" providerId="LiveId" clId="{B0EC45DF-1E98-4182-8C08-A2840438E0F7}" dt="2024-08-24T21:13:37.652" v="36"/>
          <ac:cxnSpMkLst>
            <pc:docMk/>
            <pc:sldMk cId="3964962806" sldId="296"/>
            <ac:cxnSpMk id="57" creationId="{0B9514EC-E6CD-4536-ADE1-2DADE8405A5C}"/>
          </ac:cxnSpMkLst>
        </pc:cxnChg>
        <pc:cxnChg chg="del">
          <ac:chgData name="Bess Dunlevy" userId="dd4b9a8537dbe9d0" providerId="LiveId" clId="{B0EC45DF-1E98-4182-8C08-A2840438E0F7}" dt="2024-08-24T21:13:08.469" v="28" actId="478"/>
          <ac:cxnSpMkLst>
            <pc:docMk/>
            <pc:sldMk cId="3964962806" sldId="296"/>
            <ac:cxnSpMk id="72" creationId="{7DBA3EFD-427E-4C19-A9DF-6ABCB28D8920}"/>
          </ac:cxnSpMkLst>
        </pc:cxnChg>
        <pc:cxnChg chg="del">
          <ac:chgData name="Bess Dunlevy" userId="dd4b9a8537dbe9d0" providerId="LiveId" clId="{B0EC45DF-1E98-4182-8C08-A2840438E0F7}" dt="2024-08-24T21:13:08.469" v="28" actId="478"/>
          <ac:cxnSpMkLst>
            <pc:docMk/>
            <pc:sldMk cId="3964962806" sldId="296"/>
            <ac:cxnSpMk id="75" creationId="{1DB913A7-375B-43BB-995B-1F9830C9D57A}"/>
          </ac:cxnSpMkLst>
        </pc:cxnChg>
        <pc:cxnChg chg="del">
          <ac:chgData name="Bess Dunlevy" userId="dd4b9a8537dbe9d0" providerId="LiveId" clId="{B0EC45DF-1E98-4182-8C08-A2840438E0F7}" dt="2024-08-24T21:13:08.469" v="28" actId="478"/>
          <ac:cxnSpMkLst>
            <pc:docMk/>
            <pc:sldMk cId="3964962806" sldId="296"/>
            <ac:cxnSpMk id="77" creationId="{9BCD537B-5281-4433-9237-65F48516FE53}"/>
          </ac:cxnSpMkLst>
        </pc:cxnChg>
        <pc:cxnChg chg="del">
          <ac:chgData name="Bess Dunlevy" userId="dd4b9a8537dbe9d0" providerId="LiveId" clId="{B0EC45DF-1E98-4182-8C08-A2840438E0F7}" dt="2024-08-24T21:13:08.469" v="28" actId="478"/>
          <ac:cxnSpMkLst>
            <pc:docMk/>
            <pc:sldMk cId="3964962806" sldId="296"/>
            <ac:cxnSpMk id="78" creationId="{89F973DF-9142-44AB-B510-A6FD992E8AC2}"/>
          </ac:cxnSpMkLst>
        </pc:cxnChg>
        <pc:cxnChg chg="del">
          <ac:chgData name="Bess Dunlevy" userId="dd4b9a8537dbe9d0" providerId="LiveId" clId="{B0EC45DF-1E98-4182-8C08-A2840438E0F7}" dt="2024-08-24T21:13:08.469" v="28" actId="478"/>
          <ac:cxnSpMkLst>
            <pc:docMk/>
            <pc:sldMk cId="3964962806" sldId="296"/>
            <ac:cxnSpMk id="80" creationId="{5B644E1B-08B5-48FC-B64E-EB3E11A98BAD}"/>
          </ac:cxnSpMkLst>
        </pc:cxnChg>
        <pc:cxnChg chg="del">
          <ac:chgData name="Bess Dunlevy" userId="dd4b9a8537dbe9d0" providerId="LiveId" clId="{B0EC45DF-1E98-4182-8C08-A2840438E0F7}" dt="2024-08-24T21:13:08.469" v="28" actId="478"/>
          <ac:cxnSpMkLst>
            <pc:docMk/>
            <pc:sldMk cId="3964962806" sldId="296"/>
            <ac:cxnSpMk id="90" creationId="{B977CD1B-8A41-403B-9DB7-E587811B5026}"/>
          </ac:cxnSpMkLst>
        </pc:cxnChg>
        <pc:cxnChg chg="del">
          <ac:chgData name="Bess Dunlevy" userId="dd4b9a8537dbe9d0" providerId="LiveId" clId="{B0EC45DF-1E98-4182-8C08-A2840438E0F7}" dt="2024-08-24T21:13:08.469" v="28" actId="478"/>
          <ac:cxnSpMkLst>
            <pc:docMk/>
            <pc:sldMk cId="3964962806" sldId="296"/>
            <ac:cxnSpMk id="95" creationId="{C726F470-2C23-422F-B896-83BD99BBDD90}"/>
          </ac:cxnSpMkLst>
        </pc:cxnChg>
        <pc:cxnChg chg="del">
          <ac:chgData name="Bess Dunlevy" userId="dd4b9a8537dbe9d0" providerId="LiveId" clId="{B0EC45DF-1E98-4182-8C08-A2840438E0F7}" dt="2024-08-24T21:13:08.469" v="28" actId="478"/>
          <ac:cxnSpMkLst>
            <pc:docMk/>
            <pc:sldMk cId="3964962806" sldId="296"/>
            <ac:cxnSpMk id="125" creationId="{B9B68923-5DDC-40B9-81F2-D754D074FC60}"/>
          </ac:cxnSpMkLst>
        </pc:cxnChg>
        <pc:cxnChg chg="del">
          <ac:chgData name="Bess Dunlevy" userId="dd4b9a8537dbe9d0" providerId="LiveId" clId="{B0EC45DF-1E98-4182-8C08-A2840438E0F7}" dt="2024-08-24T21:13:08.469" v="28" actId="478"/>
          <ac:cxnSpMkLst>
            <pc:docMk/>
            <pc:sldMk cId="3964962806" sldId="296"/>
            <ac:cxnSpMk id="126" creationId="{AE1F72E9-F5D3-4A25-BA30-E3FE7514D477}"/>
          </ac:cxnSpMkLst>
        </pc:cxnChg>
        <pc:cxnChg chg="del">
          <ac:chgData name="Bess Dunlevy" userId="dd4b9a8537dbe9d0" providerId="LiveId" clId="{B0EC45DF-1E98-4182-8C08-A2840438E0F7}" dt="2024-08-24T21:13:08.469" v="28" actId="478"/>
          <ac:cxnSpMkLst>
            <pc:docMk/>
            <pc:sldMk cId="3964962806" sldId="296"/>
            <ac:cxnSpMk id="127" creationId="{8A1EFBF3-D62C-49F2-910C-300D57E8B9FF}"/>
          </ac:cxnSpMkLst>
        </pc:cxnChg>
        <pc:cxnChg chg="del">
          <ac:chgData name="Bess Dunlevy" userId="dd4b9a8537dbe9d0" providerId="LiveId" clId="{B0EC45DF-1E98-4182-8C08-A2840438E0F7}" dt="2024-08-24T21:13:08.469" v="28" actId="478"/>
          <ac:cxnSpMkLst>
            <pc:docMk/>
            <pc:sldMk cId="3964962806" sldId="296"/>
            <ac:cxnSpMk id="128" creationId="{7D2BD4FF-CE02-45FF-AE7D-7AC1E2D57BB9}"/>
          </ac:cxnSpMkLst>
        </pc:cxnChg>
        <pc:cxnChg chg="del">
          <ac:chgData name="Bess Dunlevy" userId="dd4b9a8537dbe9d0" providerId="LiveId" clId="{B0EC45DF-1E98-4182-8C08-A2840438E0F7}" dt="2024-08-24T21:13:08.469" v="28" actId="478"/>
          <ac:cxnSpMkLst>
            <pc:docMk/>
            <pc:sldMk cId="3964962806" sldId="296"/>
            <ac:cxnSpMk id="129" creationId="{5D690881-DE2E-4FE9-99CB-C0DFBFE939FC}"/>
          </ac:cxnSpMkLst>
        </pc:cxnChg>
      </pc:sldChg>
      <pc:sldChg chg="modSp mod ord">
        <pc:chgData name="Bess Dunlevy" userId="dd4b9a8537dbe9d0" providerId="LiveId" clId="{B0EC45DF-1E98-4182-8C08-A2840438E0F7}" dt="2024-08-24T21:24:00.334" v="129"/>
        <pc:sldMkLst>
          <pc:docMk/>
          <pc:sldMk cId="727176057" sldId="297"/>
        </pc:sldMkLst>
        <pc:spChg chg="mod">
          <ac:chgData name="Bess Dunlevy" userId="dd4b9a8537dbe9d0" providerId="LiveId" clId="{B0EC45DF-1E98-4182-8C08-A2840438E0F7}" dt="2024-08-24T21:12:53.638" v="16" actId="207"/>
          <ac:spMkLst>
            <pc:docMk/>
            <pc:sldMk cId="727176057" sldId="297"/>
            <ac:spMk id="123" creationId="{5F5596CA-DEC6-4E74-10DD-AE124BB3F1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49&amp;utm_source=template-powerpoint&amp;utm_medium=content&amp;utm_campaign=Sample+Value+Stream+Future+State+Map-powerpoint-12149&amp;lpa=Sample+Value+Stream+Future+State+Map+powerpoint+1214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129266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Value Stream Future State Map Template Example</a:t>
            </a:r>
          </a:p>
        </p:txBody>
      </p:sp>
      <p:sp>
        <p:nvSpPr>
          <p:cNvPr id="3" name="TextBox 3">
            <a:extLst>
              <a:ext uri="{FF2B5EF4-FFF2-40B4-BE49-F238E27FC236}">
                <a16:creationId xmlns:a16="http://schemas.microsoft.com/office/drawing/2014/main" id="{B62D04F0-A926-7C35-C95D-84EF981454EE}"/>
              </a:ext>
            </a:extLst>
          </p:cNvPr>
          <p:cNvSpPr txBox="1"/>
          <p:nvPr/>
        </p:nvSpPr>
        <p:spPr>
          <a:xfrm>
            <a:off x="113161" y="1836519"/>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solidFill>
                  <a:schemeClr val="tx1">
                    <a:lumMod val="65000"/>
                    <a:lumOff val="35000"/>
                  </a:schemeClr>
                </a:solidFill>
                <a:latin typeface="Century Gothic" panose="020B0502020202020204" pitchFamily="34" charset="0"/>
              </a:rPr>
              <a:t>Use this map to visualize the ideal process flow after improvements and optimizations are implemented. This is to illustrate the "after."</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041" y="2614289"/>
            <a:ext cx="7034718"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466907" y="5377871"/>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a:extLst>
              <a:ext uri="{FF2B5EF4-FFF2-40B4-BE49-F238E27FC236}">
                <a16:creationId xmlns:a16="http://schemas.microsoft.com/office/drawing/2014/main" id="{650564D4-972D-D340-49A9-37F376AB8B5C}"/>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a:extLst>
              <a:ext uri="{FF2B5EF4-FFF2-40B4-BE49-F238E27FC236}">
                <a16:creationId xmlns:a16="http://schemas.microsoft.com/office/drawing/2014/main" id="{F1893416-C9B1-1DA3-F0E8-209ED736854C}"/>
              </a:ext>
            </a:extLst>
          </p:cNvPr>
          <p:cNvSpPr txBox="1"/>
          <p:nvPr/>
        </p:nvSpPr>
        <p:spPr>
          <a:xfrm>
            <a:off x="10496647" y="5824943"/>
            <a:ext cx="1695353" cy="95410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Value Stream Future State Map Template Example</a:t>
            </a:r>
          </a:p>
        </p:txBody>
      </p:sp>
      <p:sp>
        <p:nvSpPr>
          <p:cNvPr id="3" name="Arrow: Down 2">
            <a:extLst>
              <a:ext uri="{FF2B5EF4-FFF2-40B4-BE49-F238E27FC236}">
                <a16:creationId xmlns:a16="http://schemas.microsoft.com/office/drawing/2014/main" id="{8C5F5469-BA3B-4052-A1A4-925CB52EAB53}"/>
              </a:ext>
            </a:extLst>
          </p:cNvPr>
          <p:cNvSpPr/>
          <p:nvPr/>
        </p:nvSpPr>
        <p:spPr>
          <a:xfrm rot="19719803">
            <a:off x="1262483" y="1459458"/>
            <a:ext cx="342900" cy="2846387"/>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4" name="Straight Connector 3">
            <a:extLst>
              <a:ext uri="{FF2B5EF4-FFF2-40B4-BE49-F238E27FC236}">
                <a16:creationId xmlns:a16="http://schemas.microsoft.com/office/drawing/2014/main" id="{E05A9282-AB9A-4A50-87AD-0B85AC186014}"/>
              </a:ext>
            </a:extLst>
          </p:cNvPr>
          <p:cNvCxnSpPr/>
          <p:nvPr/>
        </p:nvCxnSpPr>
        <p:spPr>
          <a:xfrm>
            <a:off x="3300423" y="4213169"/>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5" name="TextBox 7">
            <a:extLst>
              <a:ext uri="{FF2B5EF4-FFF2-40B4-BE49-F238E27FC236}">
                <a16:creationId xmlns:a16="http://schemas.microsoft.com/office/drawing/2014/main" id="{7499FD4E-B5F6-491C-BD29-C7A6ACBFD74D}"/>
              </a:ext>
            </a:extLst>
          </p:cNvPr>
          <p:cNvSpPr txBox="1"/>
          <p:nvPr/>
        </p:nvSpPr>
        <p:spPr>
          <a:xfrm>
            <a:off x="3443680" y="3946364"/>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2-3 days</a:t>
            </a:r>
          </a:p>
        </p:txBody>
      </p:sp>
      <p:cxnSp>
        <p:nvCxnSpPr>
          <p:cNvPr id="6" name="Straight Connector 5">
            <a:extLst>
              <a:ext uri="{FF2B5EF4-FFF2-40B4-BE49-F238E27FC236}">
                <a16:creationId xmlns:a16="http://schemas.microsoft.com/office/drawing/2014/main" id="{14A1C614-BFC7-473F-B04F-D07B876026B3}"/>
              </a:ext>
            </a:extLst>
          </p:cNvPr>
          <p:cNvCxnSpPr/>
          <p:nvPr/>
        </p:nvCxnSpPr>
        <p:spPr>
          <a:xfrm>
            <a:off x="5243905" y="4213064"/>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Arrow: Down 6">
            <a:extLst>
              <a:ext uri="{FF2B5EF4-FFF2-40B4-BE49-F238E27FC236}">
                <a16:creationId xmlns:a16="http://schemas.microsoft.com/office/drawing/2014/main" id="{EFC5DE37-AB86-48CE-8D38-9200933D0A77}"/>
              </a:ext>
            </a:extLst>
          </p:cNvPr>
          <p:cNvSpPr/>
          <p:nvPr/>
        </p:nvSpPr>
        <p:spPr>
          <a:xfrm rot="10800000">
            <a:off x="10654666" y="1755564"/>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Arrow: Down 10">
            <a:extLst>
              <a:ext uri="{FF2B5EF4-FFF2-40B4-BE49-F238E27FC236}">
                <a16:creationId xmlns:a16="http://schemas.microsoft.com/office/drawing/2014/main" id="{A6150652-61A1-402D-90EB-3E11662A3C9E}"/>
              </a:ext>
            </a:extLst>
          </p:cNvPr>
          <p:cNvSpPr/>
          <p:nvPr/>
        </p:nvSpPr>
        <p:spPr>
          <a:xfrm rot="5400000">
            <a:off x="8188695" y="209627"/>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Arrow: Down 11">
            <a:extLst>
              <a:ext uri="{FF2B5EF4-FFF2-40B4-BE49-F238E27FC236}">
                <a16:creationId xmlns:a16="http://schemas.microsoft.com/office/drawing/2014/main" id="{DB6B692B-5E6C-4C94-A149-FA14C1633950}"/>
              </a:ext>
            </a:extLst>
          </p:cNvPr>
          <p:cNvSpPr/>
          <p:nvPr/>
        </p:nvSpPr>
        <p:spPr>
          <a:xfrm rot="5400000">
            <a:off x="3102345" y="104852"/>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extBox 21">
            <a:extLst>
              <a:ext uri="{FF2B5EF4-FFF2-40B4-BE49-F238E27FC236}">
                <a16:creationId xmlns:a16="http://schemas.microsoft.com/office/drawing/2014/main" id="{6E249A48-F145-43EA-B1DC-A8C76ED1EB7B}"/>
              </a:ext>
            </a:extLst>
          </p:cNvPr>
          <p:cNvSpPr txBox="1"/>
          <p:nvPr/>
        </p:nvSpPr>
        <p:spPr>
          <a:xfrm>
            <a:off x="7540995" y="390602"/>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sp>
        <p:nvSpPr>
          <p:cNvPr id="14" name="TextBox 22">
            <a:extLst>
              <a:ext uri="{FF2B5EF4-FFF2-40B4-BE49-F238E27FC236}">
                <a16:creationId xmlns:a16="http://schemas.microsoft.com/office/drawing/2014/main" id="{BD793A8D-F090-4790-8BE2-34B2A2FF5137}"/>
              </a:ext>
            </a:extLst>
          </p:cNvPr>
          <p:cNvSpPr txBox="1"/>
          <p:nvPr/>
        </p:nvSpPr>
        <p:spPr>
          <a:xfrm>
            <a:off x="2426070" y="409652"/>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Forecast</a:t>
            </a:r>
          </a:p>
        </p:txBody>
      </p:sp>
      <p:sp>
        <p:nvSpPr>
          <p:cNvPr id="15" name="TextBox 23">
            <a:extLst>
              <a:ext uri="{FF2B5EF4-FFF2-40B4-BE49-F238E27FC236}">
                <a16:creationId xmlns:a16="http://schemas.microsoft.com/office/drawing/2014/main" id="{A0FD5320-CE02-4ADC-90FB-D7DB6AACBCDA}"/>
              </a:ext>
            </a:extLst>
          </p:cNvPr>
          <p:cNvSpPr txBox="1"/>
          <p:nvPr/>
        </p:nvSpPr>
        <p:spPr>
          <a:xfrm>
            <a:off x="1244563" y="2383124"/>
            <a:ext cx="12192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sp>
        <p:nvSpPr>
          <p:cNvPr id="16" name="TextBox 24">
            <a:extLst>
              <a:ext uri="{FF2B5EF4-FFF2-40B4-BE49-F238E27FC236}">
                <a16:creationId xmlns:a16="http://schemas.microsoft.com/office/drawing/2014/main" id="{A884B0C1-40B5-407A-AE87-52041C2096E2}"/>
              </a:ext>
            </a:extLst>
          </p:cNvPr>
          <p:cNvSpPr txBox="1"/>
          <p:nvPr/>
        </p:nvSpPr>
        <p:spPr>
          <a:xfrm>
            <a:off x="10902316" y="1822239"/>
            <a:ext cx="12192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cxnSp>
        <p:nvCxnSpPr>
          <p:cNvPr id="17" name="Straight Arrow Connector 16">
            <a:extLst>
              <a:ext uri="{FF2B5EF4-FFF2-40B4-BE49-F238E27FC236}">
                <a16:creationId xmlns:a16="http://schemas.microsoft.com/office/drawing/2014/main" id="{EDC63E86-1F04-40FD-8CFA-954C0FA61C75}"/>
              </a:ext>
            </a:extLst>
          </p:cNvPr>
          <p:cNvCxnSpPr/>
          <p:nvPr/>
        </p:nvCxnSpPr>
        <p:spPr>
          <a:xfrm>
            <a:off x="6558069" y="1220526"/>
            <a:ext cx="1238250" cy="1219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29">
            <a:extLst>
              <a:ext uri="{FF2B5EF4-FFF2-40B4-BE49-F238E27FC236}">
                <a16:creationId xmlns:a16="http://schemas.microsoft.com/office/drawing/2014/main" id="{47C8566C-0F48-437C-AF87-D870EAD1A99B}"/>
              </a:ext>
            </a:extLst>
          </p:cNvPr>
          <p:cNvSpPr txBox="1"/>
          <p:nvPr/>
        </p:nvSpPr>
        <p:spPr>
          <a:xfrm>
            <a:off x="6967644" y="1344351"/>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 Order</a:t>
            </a:r>
          </a:p>
        </p:txBody>
      </p:sp>
      <p:cxnSp>
        <p:nvCxnSpPr>
          <p:cNvPr id="19" name="Straight Arrow Connector 18">
            <a:extLst>
              <a:ext uri="{FF2B5EF4-FFF2-40B4-BE49-F238E27FC236}">
                <a16:creationId xmlns:a16="http://schemas.microsoft.com/office/drawing/2014/main" id="{DBD6F16C-25C9-4CDC-BCBB-A285D690F60C}"/>
              </a:ext>
            </a:extLst>
          </p:cNvPr>
          <p:cNvCxnSpPr>
            <a:cxnSpLocks/>
          </p:cNvCxnSpPr>
          <p:nvPr/>
        </p:nvCxnSpPr>
        <p:spPr>
          <a:xfrm flipV="1">
            <a:off x="3411802" y="1338875"/>
            <a:ext cx="1079924" cy="124142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A0525E74-E0D5-339A-CCFA-E821672E60A5}"/>
              </a:ext>
            </a:extLst>
          </p:cNvPr>
          <p:cNvGrpSpPr/>
          <p:nvPr/>
        </p:nvGrpSpPr>
        <p:grpSpPr>
          <a:xfrm>
            <a:off x="2172657" y="4252493"/>
            <a:ext cx="476250" cy="1524000"/>
            <a:chOff x="1085850" y="7124700"/>
            <a:chExt cx="476250" cy="1524000"/>
          </a:xfrm>
        </p:grpSpPr>
        <p:cxnSp>
          <p:nvCxnSpPr>
            <p:cNvPr id="21" name="Straight Connector 20">
              <a:extLst>
                <a:ext uri="{FF2B5EF4-FFF2-40B4-BE49-F238E27FC236}">
                  <a16:creationId xmlns:a16="http://schemas.microsoft.com/office/drawing/2014/main" id="{1AD8366B-50E8-EF62-A81A-D54B2BDC4799}"/>
                </a:ext>
              </a:extLst>
            </p:cNvPr>
            <p:cNvCxnSpPr/>
            <p:nvPr/>
          </p:nvCxnSpPr>
          <p:spPr>
            <a:xfrm>
              <a:off x="1562100" y="7124700"/>
              <a:ext cx="0" cy="152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D135B15-4170-D1DE-9546-519B38C16AB7}"/>
                </a:ext>
              </a:extLst>
            </p:cNvPr>
            <p:cNvCxnSpPr/>
            <p:nvPr/>
          </p:nvCxnSpPr>
          <p:spPr>
            <a:xfrm flipH="1">
              <a:off x="1095375" y="713422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09EBCEF-5615-113D-D3D2-C7A993C6DF7E}"/>
                </a:ext>
              </a:extLst>
            </p:cNvPr>
            <p:cNvCxnSpPr/>
            <p:nvPr/>
          </p:nvCxnSpPr>
          <p:spPr>
            <a:xfrm flipH="1">
              <a:off x="1085850" y="762000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08F3B49-B878-8F04-8428-A2C7E31915E1}"/>
                </a:ext>
              </a:extLst>
            </p:cNvPr>
            <p:cNvCxnSpPr/>
            <p:nvPr/>
          </p:nvCxnSpPr>
          <p:spPr>
            <a:xfrm flipH="1">
              <a:off x="1085850" y="813435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5BA7FBF-5F6A-959F-072B-ECF8603D1B18}"/>
                </a:ext>
              </a:extLst>
            </p:cNvPr>
            <p:cNvCxnSpPr/>
            <p:nvPr/>
          </p:nvCxnSpPr>
          <p:spPr>
            <a:xfrm flipH="1">
              <a:off x="1095375" y="862965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F7591A9C-93C9-EF1F-CC1B-E2C7D5E5F34B}"/>
              </a:ext>
            </a:extLst>
          </p:cNvPr>
          <p:cNvGrpSpPr/>
          <p:nvPr/>
        </p:nvGrpSpPr>
        <p:grpSpPr>
          <a:xfrm>
            <a:off x="2718833" y="3272371"/>
            <a:ext cx="1181100" cy="533400"/>
            <a:chOff x="0" y="0"/>
            <a:chExt cx="1181100" cy="533400"/>
          </a:xfrm>
        </p:grpSpPr>
        <p:cxnSp>
          <p:nvCxnSpPr>
            <p:cNvPr id="27" name="Straight Connector 26">
              <a:extLst>
                <a:ext uri="{FF2B5EF4-FFF2-40B4-BE49-F238E27FC236}">
                  <a16:creationId xmlns:a16="http://schemas.microsoft.com/office/drawing/2014/main" id="{DDDF4C50-F84E-05A7-64E9-9A9DB62D8C88}"/>
                </a:ext>
              </a:extLst>
            </p:cNvPr>
            <p:cNvCxnSpPr/>
            <p:nvPr/>
          </p:nvCxnSpPr>
          <p:spPr>
            <a:xfrm>
              <a:off x="0" y="0"/>
              <a:ext cx="28575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E5FCC61-B780-5737-4210-98C84310B7E1}"/>
                </a:ext>
              </a:extLst>
            </p:cNvPr>
            <p:cNvCxnSpPr/>
            <p:nvPr/>
          </p:nvCxnSpPr>
          <p:spPr>
            <a:xfrm flipH="1">
              <a:off x="962025" y="0"/>
              <a:ext cx="219075" cy="514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4CBD17C-3018-EB8D-1BC6-1AD936A8345E}"/>
                </a:ext>
              </a:extLst>
            </p:cNvPr>
            <p:cNvCxnSpPr/>
            <p:nvPr/>
          </p:nvCxnSpPr>
          <p:spPr>
            <a:xfrm>
              <a:off x="295275" y="523875"/>
              <a:ext cx="6762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943D3ED-FD65-0B19-04CA-18275BE2CF80}"/>
                </a:ext>
              </a:extLst>
            </p:cNvPr>
            <p:cNvCxnSpPr/>
            <p:nvPr/>
          </p:nvCxnSpPr>
          <p:spPr>
            <a:xfrm>
              <a:off x="600075" y="533400"/>
              <a:ext cx="0" cy="3714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 name="Straight Connector 30">
            <a:extLst>
              <a:ext uri="{FF2B5EF4-FFF2-40B4-BE49-F238E27FC236}">
                <a16:creationId xmlns:a16="http://schemas.microsoft.com/office/drawing/2014/main" id="{456D139E-9C82-482E-8CC8-BBE4F47F0755}"/>
              </a:ext>
            </a:extLst>
          </p:cNvPr>
          <p:cNvCxnSpPr/>
          <p:nvPr/>
        </p:nvCxnSpPr>
        <p:spPr>
          <a:xfrm>
            <a:off x="5224855" y="4736939"/>
            <a:ext cx="19621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2" name="TextBox 45">
            <a:extLst>
              <a:ext uri="{FF2B5EF4-FFF2-40B4-BE49-F238E27FC236}">
                <a16:creationId xmlns:a16="http://schemas.microsoft.com/office/drawing/2014/main" id="{8825D6C1-C5C8-468A-B3D5-AD2DF19E65EC}"/>
              </a:ext>
            </a:extLst>
          </p:cNvPr>
          <p:cNvSpPr txBox="1"/>
          <p:nvPr/>
        </p:nvSpPr>
        <p:spPr>
          <a:xfrm>
            <a:off x="5386780" y="4460714"/>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300 seconds</a:t>
            </a:r>
          </a:p>
        </p:txBody>
      </p:sp>
      <p:cxnSp>
        <p:nvCxnSpPr>
          <p:cNvPr id="33" name="Straight Connector 32">
            <a:extLst>
              <a:ext uri="{FF2B5EF4-FFF2-40B4-BE49-F238E27FC236}">
                <a16:creationId xmlns:a16="http://schemas.microsoft.com/office/drawing/2014/main" id="{85FD7033-B39F-4ABF-A175-CB1C9484912C}"/>
              </a:ext>
            </a:extLst>
          </p:cNvPr>
          <p:cNvCxnSpPr/>
          <p:nvPr/>
        </p:nvCxnSpPr>
        <p:spPr>
          <a:xfrm>
            <a:off x="7177480" y="4241639"/>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FF48D11-B944-45B7-AEED-5F224564C5E5}"/>
              </a:ext>
            </a:extLst>
          </p:cNvPr>
          <p:cNvCxnSpPr/>
          <p:nvPr/>
        </p:nvCxnSpPr>
        <p:spPr>
          <a:xfrm>
            <a:off x="7177480" y="4232114"/>
            <a:ext cx="4676775" cy="1905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0EA56AEA-0B50-400E-A7DB-4CA4F43D4728}"/>
              </a:ext>
            </a:extLst>
          </p:cNvPr>
          <p:cNvSpPr/>
          <p:nvPr/>
        </p:nvSpPr>
        <p:spPr>
          <a:xfrm>
            <a:off x="10101655" y="3572081"/>
            <a:ext cx="1752600" cy="53339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3.3 days</a:t>
            </a:r>
          </a:p>
        </p:txBody>
      </p:sp>
      <p:sp>
        <p:nvSpPr>
          <p:cNvPr id="36" name="Rectangle 35">
            <a:extLst>
              <a:ext uri="{FF2B5EF4-FFF2-40B4-BE49-F238E27FC236}">
                <a16:creationId xmlns:a16="http://schemas.microsoft.com/office/drawing/2014/main" id="{DF8DFCFA-8A7E-4C7C-A16F-93C05BA735F6}"/>
              </a:ext>
            </a:extLst>
          </p:cNvPr>
          <p:cNvSpPr/>
          <p:nvPr/>
        </p:nvSpPr>
        <p:spPr>
          <a:xfrm>
            <a:off x="10084719" y="4338899"/>
            <a:ext cx="1752600" cy="51371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PROCESSING TIME: 300 seconds</a:t>
            </a:r>
          </a:p>
        </p:txBody>
      </p:sp>
      <p:sp>
        <p:nvSpPr>
          <p:cNvPr id="37" name="TextBox 50">
            <a:extLst>
              <a:ext uri="{FF2B5EF4-FFF2-40B4-BE49-F238E27FC236}">
                <a16:creationId xmlns:a16="http://schemas.microsoft.com/office/drawing/2014/main" id="{A9605208-3692-4C06-AE0B-E126C4002417}"/>
              </a:ext>
            </a:extLst>
          </p:cNvPr>
          <p:cNvSpPr txBox="1"/>
          <p:nvPr/>
        </p:nvSpPr>
        <p:spPr>
          <a:xfrm>
            <a:off x="7466668" y="3929816"/>
            <a:ext cx="28765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3 days</a:t>
            </a:r>
          </a:p>
        </p:txBody>
      </p:sp>
      <p:cxnSp>
        <p:nvCxnSpPr>
          <p:cNvPr id="38" name="Straight Connector 37">
            <a:extLst>
              <a:ext uri="{FF2B5EF4-FFF2-40B4-BE49-F238E27FC236}">
                <a16:creationId xmlns:a16="http://schemas.microsoft.com/office/drawing/2014/main" id="{14A27F04-D65A-4337-9FA0-3F71CBFDC00A}"/>
              </a:ext>
            </a:extLst>
          </p:cNvPr>
          <p:cNvCxnSpPr/>
          <p:nvPr/>
        </p:nvCxnSpPr>
        <p:spPr>
          <a:xfrm>
            <a:off x="1354507" y="6206915"/>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9" name="TextBox 52">
            <a:extLst>
              <a:ext uri="{FF2B5EF4-FFF2-40B4-BE49-F238E27FC236}">
                <a16:creationId xmlns:a16="http://schemas.microsoft.com/office/drawing/2014/main" id="{CB8E5440-C10C-4FE9-B511-2138B099E014}"/>
              </a:ext>
            </a:extLst>
          </p:cNvPr>
          <p:cNvSpPr txBox="1"/>
          <p:nvPr/>
        </p:nvSpPr>
        <p:spPr>
          <a:xfrm>
            <a:off x="1487857" y="5940215"/>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1-2 days</a:t>
            </a:r>
          </a:p>
        </p:txBody>
      </p:sp>
      <p:cxnSp>
        <p:nvCxnSpPr>
          <p:cNvPr id="40" name="Straight Connector 39">
            <a:extLst>
              <a:ext uri="{FF2B5EF4-FFF2-40B4-BE49-F238E27FC236}">
                <a16:creationId xmlns:a16="http://schemas.microsoft.com/office/drawing/2014/main" id="{A85A014C-17E1-4A90-A183-9580FD9F650F}"/>
              </a:ext>
            </a:extLst>
          </p:cNvPr>
          <p:cNvCxnSpPr/>
          <p:nvPr/>
        </p:nvCxnSpPr>
        <p:spPr>
          <a:xfrm>
            <a:off x="3288082" y="6206915"/>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D265936-B3D2-4B30-B781-FE7DF9F0546E}"/>
              </a:ext>
            </a:extLst>
          </p:cNvPr>
          <p:cNvCxnSpPr/>
          <p:nvPr/>
        </p:nvCxnSpPr>
        <p:spPr>
          <a:xfrm>
            <a:off x="3275755" y="6719769"/>
            <a:ext cx="19621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42" name="TextBox 55">
            <a:extLst>
              <a:ext uri="{FF2B5EF4-FFF2-40B4-BE49-F238E27FC236}">
                <a16:creationId xmlns:a16="http://schemas.microsoft.com/office/drawing/2014/main" id="{C3B56536-D42D-4AF6-8B82-9FE4FDAE91F3}"/>
              </a:ext>
            </a:extLst>
          </p:cNvPr>
          <p:cNvSpPr txBox="1"/>
          <p:nvPr/>
        </p:nvSpPr>
        <p:spPr>
          <a:xfrm>
            <a:off x="3430957" y="6454565"/>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125 seconds</a:t>
            </a:r>
          </a:p>
        </p:txBody>
      </p:sp>
      <p:cxnSp>
        <p:nvCxnSpPr>
          <p:cNvPr id="43" name="Straight Connector 42">
            <a:extLst>
              <a:ext uri="{FF2B5EF4-FFF2-40B4-BE49-F238E27FC236}">
                <a16:creationId xmlns:a16="http://schemas.microsoft.com/office/drawing/2014/main" id="{094DB865-2195-4A1B-96C1-9ECA44E6C846}"/>
              </a:ext>
            </a:extLst>
          </p:cNvPr>
          <p:cNvCxnSpPr/>
          <p:nvPr/>
        </p:nvCxnSpPr>
        <p:spPr>
          <a:xfrm>
            <a:off x="5228380" y="6224469"/>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F760EF5-D920-4F3B-885B-4AABEE9C1FD8}"/>
              </a:ext>
            </a:extLst>
          </p:cNvPr>
          <p:cNvCxnSpPr/>
          <p:nvPr/>
        </p:nvCxnSpPr>
        <p:spPr>
          <a:xfrm>
            <a:off x="5221657" y="6225965"/>
            <a:ext cx="4676775" cy="1905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F5651FD-8493-456D-93AC-E7F000A3C24F}"/>
              </a:ext>
            </a:extLst>
          </p:cNvPr>
          <p:cNvSpPr/>
          <p:nvPr/>
        </p:nvSpPr>
        <p:spPr>
          <a:xfrm>
            <a:off x="7931520" y="5658711"/>
            <a:ext cx="1752600" cy="47561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2.5 days</a:t>
            </a:r>
          </a:p>
        </p:txBody>
      </p:sp>
      <p:sp>
        <p:nvSpPr>
          <p:cNvPr id="46" name="Rectangle 45">
            <a:extLst>
              <a:ext uri="{FF2B5EF4-FFF2-40B4-BE49-F238E27FC236}">
                <a16:creationId xmlns:a16="http://schemas.microsoft.com/office/drawing/2014/main" id="{952160BF-BEAF-454B-A1B8-3ECE644095EB}"/>
              </a:ext>
            </a:extLst>
          </p:cNvPr>
          <p:cNvSpPr/>
          <p:nvPr/>
        </p:nvSpPr>
        <p:spPr>
          <a:xfrm>
            <a:off x="7947307" y="6330186"/>
            <a:ext cx="1752600" cy="43096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PROCESSING TIME: 125 seconds</a:t>
            </a:r>
          </a:p>
        </p:txBody>
      </p:sp>
      <p:sp>
        <p:nvSpPr>
          <p:cNvPr id="47" name="TextBox 60">
            <a:extLst>
              <a:ext uri="{FF2B5EF4-FFF2-40B4-BE49-F238E27FC236}">
                <a16:creationId xmlns:a16="http://schemas.microsoft.com/office/drawing/2014/main" id="{3E0C3B74-2FB1-47E0-89B5-A64CB7D28EDB}"/>
              </a:ext>
            </a:extLst>
          </p:cNvPr>
          <p:cNvSpPr txBox="1"/>
          <p:nvPr/>
        </p:nvSpPr>
        <p:spPr>
          <a:xfrm>
            <a:off x="5231182" y="5911640"/>
            <a:ext cx="28765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48" name="Rectangle 47">
            <a:extLst>
              <a:ext uri="{FF2B5EF4-FFF2-40B4-BE49-F238E27FC236}">
                <a16:creationId xmlns:a16="http://schemas.microsoft.com/office/drawing/2014/main" id="{B94C6D1F-A99F-48D0-88A9-F8D794DF2A70}"/>
              </a:ext>
            </a:extLst>
          </p:cNvPr>
          <p:cNvSpPr/>
          <p:nvPr/>
        </p:nvSpPr>
        <p:spPr>
          <a:xfrm>
            <a:off x="3428120" y="4319006"/>
            <a:ext cx="1666875" cy="4857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SHIPPING</a:t>
            </a:r>
            <a:r>
              <a:rPr lang="en-US" sz="1200" baseline="0">
                <a:solidFill>
                  <a:schemeClr val="tx1">
                    <a:lumMod val="65000"/>
                    <a:lumOff val="35000"/>
                  </a:schemeClr>
                </a:solidFill>
                <a:latin typeface="Century Gothic" panose="020B0502020202020204" pitchFamily="34" charset="0"/>
              </a:rPr>
              <a:t> AND ASSEMBLY</a:t>
            </a:r>
            <a:endParaRPr lang="en-US" sz="1200">
              <a:solidFill>
                <a:schemeClr val="tx1">
                  <a:lumMod val="65000"/>
                  <a:lumOff val="35000"/>
                </a:schemeClr>
              </a:solidFill>
              <a:latin typeface="Century Gothic" panose="020B0502020202020204" pitchFamily="34" charset="0"/>
            </a:endParaRPr>
          </a:p>
        </p:txBody>
      </p:sp>
      <p:cxnSp>
        <p:nvCxnSpPr>
          <p:cNvPr id="49" name="Straight Arrow Connector 48">
            <a:extLst>
              <a:ext uri="{FF2B5EF4-FFF2-40B4-BE49-F238E27FC236}">
                <a16:creationId xmlns:a16="http://schemas.microsoft.com/office/drawing/2014/main" id="{AE5D6514-CBF4-48CD-8130-4543DF24A3D5}"/>
              </a:ext>
            </a:extLst>
          </p:cNvPr>
          <p:cNvCxnSpPr/>
          <p:nvPr/>
        </p:nvCxnSpPr>
        <p:spPr>
          <a:xfrm flipV="1">
            <a:off x="4527685" y="5440915"/>
            <a:ext cx="1152525" cy="952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B9C3A3C0-1895-8033-8AC9-617944B88097}"/>
              </a:ext>
            </a:extLst>
          </p:cNvPr>
          <p:cNvGrpSpPr/>
          <p:nvPr/>
        </p:nvGrpSpPr>
        <p:grpSpPr>
          <a:xfrm>
            <a:off x="5923671" y="4740573"/>
            <a:ext cx="9525" cy="1381125"/>
            <a:chOff x="0" y="0"/>
            <a:chExt cx="9525" cy="1381125"/>
          </a:xfrm>
        </p:grpSpPr>
        <p:cxnSp>
          <p:nvCxnSpPr>
            <p:cNvPr id="51" name="Straight Connector 50">
              <a:extLst>
                <a:ext uri="{FF2B5EF4-FFF2-40B4-BE49-F238E27FC236}">
                  <a16:creationId xmlns:a16="http://schemas.microsoft.com/office/drawing/2014/main" id="{13BE35E1-505F-B467-8F2D-E43AF7908628}"/>
                </a:ext>
              </a:extLst>
            </p:cNvPr>
            <p:cNvCxnSpPr/>
            <p:nvPr/>
          </p:nvCxnSpPr>
          <p:spPr>
            <a:xfrm>
              <a:off x="0" y="0"/>
              <a:ext cx="9525" cy="1381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9AD18B2-B514-0002-404E-2BAE8B8603A0}"/>
                </a:ext>
              </a:extLst>
            </p:cNvPr>
            <p:cNvCxnSpPr/>
            <p:nvPr/>
          </p:nvCxnSpPr>
          <p:spPr>
            <a:xfrm flipH="1">
              <a:off x="-466725" y="35242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0C04CC4-F8F6-A42E-CDBE-F29CB9812E98}"/>
                </a:ext>
              </a:extLst>
            </p:cNvPr>
            <p:cNvCxnSpPr/>
            <p:nvPr/>
          </p:nvCxnSpPr>
          <p:spPr>
            <a:xfrm flipH="1">
              <a:off x="-466725" y="86677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C7006A-AB5E-D12D-2A3C-38A089F42AD0}"/>
                </a:ext>
              </a:extLst>
            </p:cNvPr>
            <p:cNvCxnSpPr/>
            <p:nvPr/>
          </p:nvCxnSpPr>
          <p:spPr>
            <a:xfrm flipH="1">
              <a:off x="-457200" y="136207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2A574DFC-F995-F14E-1B99-3214E3E6B4D8}"/>
              </a:ext>
            </a:extLst>
          </p:cNvPr>
          <p:cNvGrpSpPr/>
          <p:nvPr/>
        </p:nvGrpSpPr>
        <p:grpSpPr>
          <a:xfrm>
            <a:off x="5649563" y="4755990"/>
            <a:ext cx="2710582" cy="485775"/>
            <a:chOff x="-28575" y="-466725"/>
            <a:chExt cx="2710582" cy="485775"/>
          </a:xfrm>
        </p:grpSpPr>
        <p:cxnSp>
          <p:nvCxnSpPr>
            <p:cNvPr id="56" name="Straight Arrow Connector 55">
              <a:extLst>
                <a:ext uri="{FF2B5EF4-FFF2-40B4-BE49-F238E27FC236}">
                  <a16:creationId xmlns:a16="http://schemas.microsoft.com/office/drawing/2014/main" id="{4815A555-5B6E-8530-B2D8-15086C760402}"/>
                </a:ext>
              </a:extLst>
            </p:cNvPr>
            <p:cNvCxnSpPr>
              <a:cxnSpLocks/>
            </p:cNvCxnSpPr>
            <p:nvPr/>
          </p:nvCxnSpPr>
          <p:spPr>
            <a:xfrm flipV="1">
              <a:off x="0" y="9524"/>
              <a:ext cx="2682007" cy="9526"/>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B9514EC-E6CD-4536-ADE1-2DADE8405A5C}"/>
                </a:ext>
              </a:extLst>
            </p:cNvPr>
            <p:cNvCxnSpPr/>
            <p:nvPr/>
          </p:nvCxnSpPr>
          <p:spPr>
            <a:xfrm>
              <a:off x="-28575" y="-466725"/>
              <a:ext cx="0" cy="48577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58" name="Rectangle 57">
            <a:extLst>
              <a:ext uri="{FF2B5EF4-FFF2-40B4-BE49-F238E27FC236}">
                <a16:creationId xmlns:a16="http://schemas.microsoft.com/office/drawing/2014/main" id="{0A94CAF4-6D41-42DC-AF1F-37DA76281B05}"/>
              </a:ext>
            </a:extLst>
          </p:cNvPr>
          <p:cNvSpPr/>
          <p:nvPr/>
        </p:nvSpPr>
        <p:spPr>
          <a:xfrm>
            <a:off x="8434780" y="5050874"/>
            <a:ext cx="1666875" cy="249063"/>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SHIPPING</a:t>
            </a:r>
          </a:p>
        </p:txBody>
      </p:sp>
      <p:sp>
        <p:nvSpPr>
          <p:cNvPr id="146" name="Freeform: Shape 145">
            <a:extLst>
              <a:ext uri="{FF2B5EF4-FFF2-40B4-BE49-F238E27FC236}">
                <a16:creationId xmlns:a16="http://schemas.microsoft.com/office/drawing/2014/main" id="{F239D038-37F8-4CAB-8D56-8C869DF155D7}"/>
              </a:ext>
            </a:extLst>
          </p:cNvPr>
          <p:cNvSpPr/>
          <p:nvPr/>
        </p:nvSpPr>
        <p:spPr>
          <a:xfrm>
            <a:off x="130545" y="307763"/>
            <a:ext cx="2209800" cy="1285875"/>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7" name="Freeform: Shape 146">
            <a:extLst>
              <a:ext uri="{FF2B5EF4-FFF2-40B4-BE49-F238E27FC236}">
                <a16:creationId xmlns:a16="http://schemas.microsoft.com/office/drawing/2014/main" id="{DD151E3C-35EE-492A-A279-9413F0C2EA79}"/>
              </a:ext>
            </a:extLst>
          </p:cNvPr>
          <p:cNvSpPr/>
          <p:nvPr/>
        </p:nvSpPr>
        <p:spPr>
          <a:xfrm>
            <a:off x="9718305" y="283951"/>
            <a:ext cx="2209800" cy="1285875"/>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9" name="TextBox 2">
            <a:extLst>
              <a:ext uri="{FF2B5EF4-FFF2-40B4-BE49-F238E27FC236}">
                <a16:creationId xmlns:a16="http://schemas.microsoft.com/office/drawing/2014/main" id="{7635473E-52E0-4582-86CC-5AF5162DCDAA}"/>
              </a:ext>
            </a:extLst>
          </p:cNvPr>
          <p:cNvSpPr txBox="1"/>
          <p:nvPr/>
        </p:nvSpPr>
        <p:spPr>
          <a:xfrm>
            <a:off x="121020" y="917363"/>
            <a:ext cx="22002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Supplier</a:t>
            </a:r>
          </a:p>
        </p:txBody>
      </p:sp>
      <p:sp>
        <p:nvSpPr>
          <p:cNvPr id="150" name="TextBox 79">
            <a:extLst>
              <a:ext uri="{FF2B5EF4-FFF2-40B4-BE49-F238E27FC236}">
                <a16:creationId xmlns:a16="http://schemas.microsoft.com/office/drawing/2014/main" id="{0E64873F-3550-466C-BA54-417C68682DA6}"/>
              </a:ext>
            </a:extLst>
          </p:cNvPr>
          <p:cNvSpPr txBox="1"/>
          <p:nvPr/>
        </p:nvSpPr>
        <p:spPr>
          <a:xfrm>
            <a:off x="9746880" y="874501"/>
            <a:ext cx="22002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p>
        </p:txBody>
      </p:sp>
      <p:grpSp>
        <p:nvGrpSpPr>
          <p:cNvPr id="151" name="Group 150">
            <a:extLst>
              <a:ext uri="{FF2B5EF4-FFF2-40B4-BE49-F238E27FC236}">
                <a16:creationId xmlns:a16="http://schemas.microsoft.com/office/drawing/2014/main" id="{2DEE6CA2-EF7D-BD3C-5932-C02E4FB735ED}"/>
              </a:ext>
            </a:extLst>
          </p:cNvPr>
          <p:cNvGrpSpPr/>
          <p:nvPr/>
        </p:nvGrpSpPr>
        <p:grpSpPr>
          <a:xfrm>
            <a:off x="10562292" y="2516121"/>
            <a:ext cx="649288" cy="317500"/>
            <a:chOff x="0" y="0"/>
            <a:chExt cx="649890" cy="318135"/>
          </a:xfrm>
        </p:grpSpPr>
        <p:sp>
          <p:nvSpPr>
            <p:cNvPr id="152" name="Freeform: Shape 151">
              <a:extLst>
                <a:ext uri="{FF2B5EF4-FFF2-40B4-BE49-F238E27FC236}">
                  <a16:creationId xmlns:a16="http://schemas.microsoft.com/office/drawing/2014/main" id="{C77A7659-6C94-94BC-4EF0-57FB39810849}"/>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3" name="Freeform: Shape 152">
              <a:extLst>
                <a:ext uri="{FF2B5EF4-FFF2-40B4-BE49-F238E27FC236}">
                  <a16:creationId xmlns:a16="http://schemas.microsoft.com/office/drawing/2014/main" id="{79099526-9FA3-EF99-A8F0-4FD788EDC5C2}"/>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4" name="Freeform: Shape 153">
              <a:extLst>
                <a:ext uri="{FF2B5EF4-FFF2-40B4-BE49-F238E27FC236}">
                  <a16:creationId xmlns:a16="http://schemas.microsoft.com/office/drawing/2014/main" id="{DB19840B-4EB6-B891-E7DD-EA7EE1F107C3}"/>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5" name="Freeform: Shape 154">
              <a:extLst>
                <a:ext uri="{FF2B5EF4-FFF2-40B4-BE49-F238E27FC236}">
                  <a16:creationId xmlns:a16="http://schemas.microsoft.com/office/drawing/2014/main" id="{F36C37B9-DC85-E318-F6A1-3192F2A97909}"/>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56" name="Group 155">
            <a:extLst>
              <a:ext uri="{FF2B5EF4-FFF2-40B4-BE49-F238E27FC236}">
                <a16:creationId xmlns:a16="http://schemas.microsoft.com/office/drawing/2014/main" id="{BD134A6D-213D-CDF7-048B-0520D35B036D}"/>
              </a:ext>
            </a:extLst>
          </p:cNvPr>
          <p:cNvGrpSpPr/>
          <p:nvPr/>
        </p:nvGrpSpPr>
        <p:grpSpPr>
          <a:xfrm>
            <a:off x="1265200" y="2952827"/>
            <a:ext cx="649288" cy="317500"/>
            <a:chOff x="0" y="0"/>
            <a:chExt cx="649890" cy="318135"/>
          </a:xfrm>
        </p:grpSpPr>
        <p:sp>
          <p:nvSpPr>
            <p:cNvPr id="157" name="Freeform: Shape 156">
              <a:extLst>
                <a:ext uri="{FF2B5EF4-FFF2-40B4-BE49-F238E27FC236}">
                  <a16:creationId xmlns:a16="http://schemas.microsoft.com/office/drawing/2014/main" id="{24D0B423-75D5-2CC5-0312-853F5A280791}"/>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8" name="Freeform: Shape 157">
              <a:extLst>
                <a:ext uri="{FF2B5EF4-FFF2-40B4-BE49-F238E27FC236}">
                  <a16:creationId xmlns:a16="http://schemas.microsoft.com/office/drawing/2014/main" id="{244F37A4-B44D-0225-DBFF-DB5ECF6D54CC}"/>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9" name="Freeform: Shape 158">
              <a:extLst>
                <a:ext uri="{FF2B5EF4-FFF2-40B4-BE49-F238E27FC236}">
                  <a16:creationId xmlns:a16="http://schemas.microsoft.com/office/drawing/2014/main" id="{F381A188-7D3B-043E-1A52-DD1D429E50AD}"/>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0" name="Freeform: Shape 159">
              <a:extLst>
                <a:ext uri="{FF2B5EF4-FFF2-40B4-BE49-F238E27FC236}">
                  <a16:creationId xmlns:a16="http://schemas.microsoft.com/office/drawing/2014/main" id="{6A9DE45D-F652-FBB9-8158-D3988FDFAA8F}"/>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61" name="Freeform: Shape 160">
            <a:extLst>
              <a:ext uri="{FF2B5EF4-FFF2-40B4-BE49-F238E27FC236}">
                <a16:creationId xmlns:a16="http://schemas.microsoft.com/office/drawing/2014/main" id="{A017B632-D5C7-4EFE-93B5-C6B813CBEBDD}"/>
              </a:ext>
            </a:extLst>
          </p:cNvPr>
          <p:cNvSpPr/>
          <p:nvPr/>
        </p:nvSpPr>
        <p:spPr>
          <a:xfrm>
            <a:off x="2999052" y="2567600"/>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2" name="TextBox 96">
            <a:extLst>
              <a:ext uri="{FF2B5EF4-FFF2-40B4-BE49-F238E27FC236}">
                <a16:creationId xmlns:a16="http://schemas.microsoft.com/office/drawing/2014/main" id="{87CDC05D-4368-461D-AE08-F896A7625AD1}"/>
              </a:ext>
            </a:extLst>
          </p:cNvPr>
          <p:cNvSpPr txBox="1"/>
          <p:nvPr/>
        </p:nvSpPr>
        <p:spPr>
          <a:xfrm>
            <a:off x="3026010" y="2725394"/>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Cal</a:t>
            </a:r>
          </a:p>
        </p:txBody>
      </p:sp>
      <p:sp>
        <p:nvSpPr>
          <p:cNvPr id="163" name="Freeform: Shape 162">
            <a:extLst>
              <a:ext uri="{FF2B5EF4-FFF2-40B4-BE49-F238E27FC236}">
                <a16:creationId xmlns:a16="http://schemas.microsoft.com/office/drawing/2014/main" id="{9BB84A3B-A4BE-446D-83A2-F8D4A6CE6BE7}"/>
              </a:ext>
            </a:extLst>
          </p:cNvPr>
          <p:cNvSpPr/>
          <p:nvPr/>
        </p:nvSpPr>
        <p:spPr>
          <a:xfrm>
            <a:off x="3522927" y="1672250"/>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4" name="TextBox 98">
            <a:extLst>
              <a:ext uri="{FF2B5EF4-FFF2-40B4-BE49-F238E27FC236}">
                <a16:creationId xmlns:a16="http://schemas.microsoft.com/office/drawing/2014/main" id="{134E3BD7-1636-40B4-8FC1-CD1FA35623EE}"/>
              </a:ext>
            </a:extLst>
          </p:cNvPr>
          <p:cNvSpPr txBox="1"/>
          <p:nvPr/>
        </p:nvSpPr>
        <p:spPr>
          <a:xfrm>
            <a:off x="3549885" y="1830044"/>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Cal</a:t>
            </a:r>
          </a:p>
        </p:txBody>
      </p:sp>
      <p:sp>
        <p:nvSpPr>
          <p:cNvPr id="165" name="Freeform: Shape 164">
            <a:extLst>
              <a:ext uri="{FF2B5EF4-FFF2-40B4-BE49-F238E27FC236}">
                <a16:creationId xmlns:a16="http://schemas.microsoft.com/office/drawing/2014/main" id="{4A6B16E6-8C94-457A-A7CF-52292E634B97}"/>
              </a:ext>
            </a:extLst>
          </p:cNvPr>
          <p:cNvSpPr/>
          <p:nvPr/>
        </p:nvSpPr>
        <p:spPr>
          <a:xfrm>
            <a:off x="7034319" y="2430201"/>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6" name="TextBox 102">
            <a:extLst>
              <a:ext uri="{FF2B5EF4-FFF2-40B4-BE49-F238E27FC236}">
                <a16:creationId xmlns:a16="http://schemas.microsoft.com/office/drawing/2014/main" id="{383DE31B-D3A0-476C-83FF-E87AD157A547}"/>
              </a:ext>
            </a:extLst>
          </p:cNvPr>
          <p:cNvSpPr txBox="1"/>
          <p:nvPr/>
        </p:nvSpPr>
        <p:spPr>
          <a:xfrm>
            <a:off x="7072419" y="2630226"/>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67" name="Freeform: Shape 166">
            <a:extLst>
              <a:ext uri="{FF2B5EF4-FFF2-40B4-BE49-F238E27FC236}">
                <a16:creationId xmlns:a16="http://schemas.microsoft.com/office/drawing/2014/main" id="{0D4E3B5C-29A1-40AC-8E48-40DE2DDD46B5}"/>
              </a:ext>
            </a:extLst>
          </p:cNvPr>
          <p:cNvSpPr/>
          <p:nvPr/>
        </p:nvSpPr>
        <p:spPr>
          <a:xfrm>
            <a:off x="7910619" y="1925376"/>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8" name="TextBox 104">
            <a:extLst>
              <a:ext uri="{FF2B5EF4-FFF2-40B4-BE49-F238E27FC236}">
                <a16:creationId xmlns:a16="http://schemas.microsoft.com/office/drawing/2014/main" id="{CDB3149F-7FF3-41FB-8176-D011A4A59D2C}"/>
              </a:ext>
            </a:extLst>
          </p:cNvPr>
          <p:cNvSpPr txBox="1"/>
          <p:nvPr/>
        </p:nvSpPr>
        <p:spPr>
          <a:xfrm>
            <a:off x="7948719" y="2125401"/>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69" name="Freeform: Shape 168">
            <a:extLst>
              <a:ext uri="{FF2B5EF4-FFF2-40B4-BE49-F238E27FC236}">
                <a16:creationId xmlns:a16="http://schemas.microsoft.com/office/drawing/2014/main" id="{B6895981-C6FB-4F1F-B5E4-A8F82F64A1C9}"/>
              </a:ext>
            </a:extLst>
          </p:cNvPr>
          <p:cNvSpPr/>
          <p:nvPr/>
        </p:nvSpPr>
        <p:spPr>
          <a:xfrm>
            <a:off x="7920144" y="2668326"/>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70" name="TextBox 106">
            <a:extLst>
              <a:ext uri="{FF2B5EF4-FFF2-40B4-BE49-F238E27FC236}">
                <a16:creationId xmlns:a16="http://schemas.microsoft.com/office/drawing/2014/main" id="{55C7F040-942C-4C06-B099-62F91AAE6489}"/>
              </a:ext>
            </a:extLst>
          </p:cNvPr>
          <p:cNvSpPr txBox="1"/>
          <p:nvPr/>
        </p:nvSpPr>
        <p:spPr>
          <a:xfrm>
            <a:off x="7958244" y="2868351"/>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0" name="Rectangle 9">
            <a:extLst>
              <a:ext uri="{FF2B5EF4-FFF2-40B4-BE49-F238E27FC236}">
                <a16:creationId xmlns:a16="http://schemas.microsoft.com/office/drawing/2014/main" id="{A600C3E7-D99B-4187-A28D-002292FC4217}"/>
              </a:ext>
            </a:extLst>
          </p:cNvPr>
          <p:cNvSpPr/>
          <p:nvPr/>
        </p:nvSpPr>
        <p:spPr>
          <a:xfrm>
            <a:off x="4407270" y="381077"/>
            <a:ext cx="2895600" cy="8953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PRODUCTION</a:t>
            </a:r>
            <a:r>
              <a:rPr lang="en-US" sz="1200" baseline="0">
                <a:solidFill>
                  <a:schemeClr val="tx1">
                    <a:lumMod val="65000"/>
                    <a:lumOff val="35000"/>
                  </a:schemeClr>
                </a:solidFill>
                <a:latin typeface="Century Gothic" panose="020B0502020202020204" pitchFamily="34" charset="0"/>
              </a:rPr>
              <a:t> CONTROL</a:t>
            </a:r>
            <a:endParaRPr lang="en-US" sz="1200">
              <a:solidFill>
                <a:schemeClr val="tx1">
                  <a:lumMod val="65000"/>
                  <a:lumOff val="35000"/>
                </a:schemeClr>
              </a:solidFill>
              <a:latin typeface="Century Gothic" panose="020B0502020202020204" pitchFamily="34" charset="0"/>
            </a:endParaRPr>
          </a:p>
        </p:txBody>
      </p:sp>
      <p:sp>
        <p:nvSpPr>
          <p:cNvPr id="172" name="Rectangle 171">
            <a:extLst>
              <a:ext uri="{FF2B5EF4-FFF2-40B4-BE49-F238E27FC236}">
                <a16:creationId xmlns:a16="http://schemas.microsoft.com/office/drawing/2014/main" id="{F5F0EC8F-799E-ACAA-6205-F52CC23A6758}"/>
              </a:ext>
            </a:extLst>
          </p:cNvPr>
          <p:cNvSpPr/>
          <p:nvPr/>
        </p:nvSpPr>
        <p:spPr>
          <a:xfrm>
            <a:off x="3428119" y="4909897"/>
            <a:ext cx="1666875" cy="133511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CYCLE</a:t>
            </a:r>
            <a:r>
              <a:rPr lang="en-US" sz="1200" baseline="0" dirty="0">
                <a:solidFill>
                  <a:schemeClr val="tx1">
                    <a:lumMod val="65000"/>
                    <a:lumOff val="35000"/>
                  </a:schemeClr>
                </a:solidFill>
                <a:latin typeface="Century Gothic" panose="020B0502020202020204" pitchFamily="34" charset="0"/>
              </a:rPr>
              <a:t> TIME: 140</a:t>
            </a:r>
          </a:p>
          <a:p>
            <a:pPr algn="l"/>
            <a:r>
              <a:rPr lang="en-US" sz="1200" baseline="0" dirty="0">
                <a:solidFill>
                  <a:schemeClr val="tx1">
                    <a:lumMod val="65000"/>
                    <a:lumOff val="35000"/>
                  </a:schemeClr>
                </a:solidFill>
                <a:latin typeface="Century Gothic" panose="020B0502020202020204" pitchFamily="34" charset="0"/>
              </a:rPr>
              <a:t>CHANGEOVER TIME: 76</a:t>
            </a:r>
            <a:endParaRPr lang="en-US"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6496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DD69619-3F9C-C510-EC44-A23DF1B26C00}"/>
              </a:ext>
            </a:extLst>
          </p:cNvPr>
          <p:cNvSpPr txBox="1"/>
          <p:nvPr/>
        </p:nvSpPr>
        <p:spPr>
          <a:xfrm>
            <a:off x="55549" y="95719"/>
            <a:ext cx="12001772"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Value Stream Future State Map</a:t>
            </a:r>
          </a:p>
        </p:txBody>
      </p:sp>
      <p:sp>
        <p:nvSpPr>
          <p:cNvPr id="6" name="TextBox 5">
            <a:extLst>
              <a:ext uri="{FF2B5EF4-FFF2-40B4-BE49-F238E27FC236}">
                <a16:creationId xmlns:a16="http://schemas.microsoft.com/office/drawing/2014/main" id="{EB1225C2-E55D-4F43-53B8-09CC1970B3CF}"/>
              </a:ext>
            </a:extLst>
          </p:cNvPr>
          <p:cNvSpPr txBox="1"/>
          <p:nvPr/>
        </p:nvSpPr>
        <p:spPr>
          <a:xfrm>
            <a:off x="55548" y="622325"/>
            <a:ext cx="11916711"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95996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1DBFB4D5-5CCE-D1DC-0EEA-C80725DA5751}"/>
              </a:ext>
            </a:extLst>
          </p:cNvPr>
          <p:cNvSpPr txBox="1"/>
          <p:nvPr/>
        </p:nvSpPr>
        <p:spPr>
          <a:xfrm>
            <a:off x="114153" y="257396"/>
            <a:ext cx="25717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72717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TotalTime>
  <Words>260</Words>
  <Application>Microsoft Macintosh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8</cp:revision>
  <dcterms:created xsi:type="dcterms:W3CDTF">2024-08-16T14:57:57Z</dcterms:created>
  <dcterms:modified xsi:type="dcterms:W3CDTF">2024-08-27T05:52:35Z</dcterms:modified>
</cp:coreProperties>
</file>