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77" d="100"/>
          <a:sy n="77" d="100"/>
        </p:scale>
        <p:origin x="18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2C01542-9D0F-4C6B-B256-68166D2199F3}"/>
    <pc:docChg chg="modSld">
      <pc:chgData name="Bess Dunlevy" userId="dd4b9a8537dbe9d0" providerId="LiveId" clId="{22C01542-9D0F-4C6B-B256-68166D2199F3}" dt="2022-10-01T20:54:43.145" v="5" actId="6549"/>
      <pc:docMkLst>
        <pc:docMk/>
      </pc:docMkLst>
      <pc:sldChg chg="modSp mod">
        <pc:chgData name="Bess Dunlevy" userId="dd4b9a8537dbe9d0" providerId="LiveId" clId="{22C01542-9D0F-4C6B-B256-68166D2199F3}" dt="2022-10-01T20:54:28.545" v="0" actId="20577"/>
        <pc:sldMkLst>
          <pc:docMk/>
          <pc:sldMk cId="4244894704" sldId="354"/>
        </pc:sldMkLst>
        <pc:spChg chg="mod">
          <ac:chgData name="Bess Dunlevy" userId="dd4b9a8537dbe9d0" providerId="LiveId" clId="{22C01542-9D0F-4C6B-B256-68166D2199F3}" dt="2022-10-01T20:54:28.545" v="0" actId="20577"/>
          <ac:spMkLst>
            <pc:docMk/>
            <pc:sldMk cId="4244894704" sldId="354"/>
            <ac:spMk id="33" creationId="{143A449B-AAB7-994A-92CE-8F48E2CA7DF6}"/>
          </ac:spMkLst>
        </pc:spChg>
      </pc:sldChg>
      <pc:sldChg chg="modSp mod">
        <pc:chgData name="Bess Dunlevy" userId="dd4b9a8537dbe9d0" providerId="LiveId" clId="{22C01542-9D0F-4C6B-B256-68166D2199F3}" dt="2022-10-01T20:54:43.145" v="5" actId="6549"/>
        <pc:sldMkLst>
          <pc:docMk/>
          <pc:sldMk cId="3358997853" sldId="355"/>
        </pc:sldMkLst>
        <pc:graphicFrameChg chg="modGraphic">
          <ac:chgData name="Bess Dunlevy" userId="dd4b9a8537dbe9d0" providerId="LiveId" clId="{22C01542-9D0F-4C6B-B256-68166D2199F3}" dt="2022-10-01T20:54:43.145" v="5" actId="6549"/>
          <ac:graphicFrameMkLst>
            <pc:docMk/>
            <pc:sldMk cId="3358997853" sldId="355"/>
            <ac:graphicFrameMk id="2" creationId="{D94DB0C5-AE3E-A79A-8872-1DF957162CFA}"/>
          </ac:graphicFrameMkLst>
        </pc:graphicFrameChg>
      </pc:sldChg>
      <pc:sldChg chg="modSp mod">
        <pc:chgData name="Bess Dunlevy" userId="dd4b9a8537dbe9d0" providerId="LiveId" clId="{22C01542-9D0F-4C6B-B256-68166D2199F3}" dt="2022-10-01T20:54:37.568" v="4" actId="6549"/>
        <pc:sldMkLst>
          <pc:docMk/>
          <pc:sldMk cId="1604870664" sldId="356"/>
        </pc:sldMkLst>
        <pc:graphicFrameChg chg="modGraphic">
          <ac:chgData name="Bess Dunlevy" userId="dd4b9a8537dbe9d0" providerId="LiveId" clId="{22C01542-9D0F-4C6B-B256-68166D2199F3}" dt="2022-10-01T20:54:37.568" v="4" actId="6549"/>
          <ac:graphicFrameMkLst>
            <pc:docMk/>
            <pc:sldMk cId="1604870664" sldId="356"/>
            <ac:graphicFrameMk id="4" creationId="{64347A33-A3C3-34F7-9B6C-AEE4BFAC7CC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9/18/2024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9/18/2024</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9/18/2024</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9/18/2024</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9/18/2024</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9/18/2024</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9/18/2024</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9/18/2024</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9/18/2024</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9/18/2024</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9/18/2024</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9/18/2024</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9/18/2024</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75&amp;utm_source=template-powerpoint&amp;utm_medium=content&amp;utm_campaign=team+meeting+agenda+template-powerpoint-12175&amp;lpa=team+meeting+agenda+template+powerpoint+1217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4230455" cy="1200329"/>
          </a:xfrm>
          <a:prstGeom prst="rect">
            <a:avLst/>
          </a:prstGeom>
          <a:noFill/>
        </p:spPr>
        <p:txBody>
          <a:bodyPr wrap="square" rtlCol="0">
            <a:spAutoFit/>
          </a:bodyPr>
          <a:lstStyle/>
          <a:p>
            <a:r>
              <a:rPr lang="en-US" sz="3600" b="1" dirty="0">
                <a:solidFill>
                  <a:schemeClr val="tx1">
                    <a:lumMod val="75000"/>
                    <a:lumOff val="25000"/>
                  </a:schemeClr>
                </a:solidFill>
                <a:latin typeface="Century Gothic" panose="020B0502020202020204" pitchFamily="34" charset="0"/>
              </a:rPr>
              <a:t>TEAM MEETING AGENDA</a:t>
            </a:r>
          </a:p>
        </p:txBody>
      </p:sp>
      <p:sp>
        <p:nvSpPr>
          <p:cNvPr id="3" name="TextBox 2">
            <a:extLst>
              <a:ext uri="{FF2B5EF4-FFF2-40B4-BE49-F238E27FC236}">
                <a16:creationId xmlns:a16="http://schemas.microsoft.com/office/drawing/2014/main" id="{B77C4726-E382-8237-3329-43DE11A2B9A0}"/>
              </a:ext>
            </a:extLst>
          </p:cNvPr>
          <p:cNvSpPr txBox="1"/>
          <p:nvPr/>
        </p:nvSpPr>
        <p:spPr>
          <a:xfrm>
            <a:off x="300449" y="4326246"/>
            <a:ext cx="3381866" cy="1384995"/>
          </a:xfrm>
          <a:prstGeom prst="rect">
            <a:avLst/>
          </a:prstGeom>
          <a:noFill/>
        </p:spPr>
        <p:txBody>
          <a:bodyPr wrap="square" rtlCol="0">
            <a:spAutoFit/>
          </a:bodyPr>
          <a:lstStyle/>
          <a:p>
            <a:r>
              <a:rPr lang="en-US" sz="2800" dirty="0">
                <a:solidFill>
                  <a:schemeClr val="tx1">
                    <a:lumMod val="75000"/>
                    <a:lumOff val="25000"/>
                  </a:schemeClr>
                </a:solidFill>
                <a:latin typeface="Century Gothic" panose="020B0502020202020204" pitchFamily="34" charset="0"/>
              </a:rPr>
              <a:t>Template begins on page 2. </a:t>
            </a:r>
          </a:p>
          <a:p>
            <a:r>
              <a:rPr lang="en-US" sz="2800" dirty="0">
                <a:latin typeface="Century Gothic" panose="020B0502020202020204" pitchFamily="34" charset="0"/>
              </a:rPr>
              <a:t> </a:t>
            </a:r>
          </a:p>
        </p:txBody>
      </p:sp>
      <p:pic>
        <p:nvPicPr>
          <p:cNvPr id="5" name="Picture 4" descr="Shape&#10;&#10;Description automatically generated">
            <a:extLst>
              <a:ext uri="{FF2B5EF4-FFF2-40B4-BE49-F238E27FC236}">
                <a16:creationId xmlns:a16="http://schemas.microsoft.com/office/drawing/2014/main" id="{504E8E90-8C19-DD53-3389-F1C9A4EA58FB}"/>
              </a:ext>
            </a:extLst>
          </p:cNvPr>
          <p:cNvPicPr>
            <a:picLocks noChangeAspect="1"/>
          </p:cNvPicPr>
          <p:nvPr/>
        </p:nvPicPr>
        <p:blipFill>
          <a:blip r:embed="rId3"/>
          <a:stretch>
            <a:fillRect/>
          </a:stretch>
        </p:blipFill>
        <p:spPr>
          <a:xfrm>
            <a:off x="6987502" y="1040210"/>
            <a:ext cx="4997547" cy="6042008"/>
          </a:xfrm>
          <a:prstGeom prst="rect">
            <a:avLst/>
          </a:prstGeom>
        </p:spPr>
      </p:pic>
      <p:pic>
        <p:nvPicPr>
          <p:cNvPr id="2" name="Picture 1">
            <a:hlinkClick r:id="rId4"/>
            <a:extLst>
              <a:ext uri="{FF2B5EF4-FFF2-40B4-BE49-F238E27FC236}">
                <a16:creationId xmlns:a16="http://schemas.microsoft.com/office/drawing/2014/main" id="{F688988B-5E6D-0D6D-D7CD-7F328737440A}"/>
              </a:ext>
            </a:extLst>
          </p:cNvPr>
          <p:cNvPicPr>
            <a:picLocks noChangeAspect="1"/>
          </p:cNvPicPr>
          <p:nvPr/>
        </p:nvPicPr>
        <p:blipFill>
          <a:blip r:embed="rId5"/>
          <a:stretch>
            <a:fillRect/>
          </a:stretch>
        </p:blipFill>
        <p:spPr>
          <a:xfrm>
            <a:off x="7836089" y="590893"/>
            <a:ext cx="3785913" cy="697405"/>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923330"/>
          </a:xfrm>
          <a:prstGeom prst="rect">
            <a:avLst/>
          </a:prstGeom>
          <a:noFill/>
        </p:spPr>
        <p:txBody>
          <a:bodyPr wrap="square" rtlCol="0">
            <a:spAutoFit/>
          </a:bodyPr>
          <a:lstStyle/>
          <a:p>
            <a:r>
              <a:rPr lang="en-US" sz="5400" dirty="0">
                <a:solidFill>
                  <a:schemeClr val="tx1">
                    <a:lumMod val="65000"/>
                    <a:lumOff val="35000"/>
                  </a:schemeClr>
                </a:solidFill>
                <a:latin typeface="Century Gothic" panose="020B0502020202020204" pitchFamily="34" charset="0"/>
              </a:rPr>
              <a:t>MEETING DETAILS</a:t>
            </a:r>
          </a:p>
        </p:txBody>
      </p:sp>
      <p:graphicFrame>
        <p:nvGraphicFramePr>
          <p:cNvPr id="4" name="Table 3">
            <a:extLst>
              <a:ext uri="{FF2B5EF4-FFF2-40B4-BE49-F238E27FC236}">
                <a16:creationId xmlns:a16="http://schemas.microsoft.com/office/drawing/2014/main" id="{64347A33-A3C3-34F7-9B6C-AEE4BFAC7CCA}"/>
              </a:ext>
            </a:extLst>
          </p:cNvPr>
          <p:cNvGraphicFramePr>
            <a:graphicFrameLocks noGrp="1"/>
          </p:cNvGraphicFramePr>
          <p:nvPr>
            <p:extLst>
              <p:ext uri="{D42A27DB-BD31-4B8C-83A1-F6EECF244321}">
                <p14:modId xmlns:p14="http://schemas.microsoft.com/office/powerpoint/2010/main" val="609384172"/>
              </p:ext>
            </p:extLst>
          </p:nvPr>
        </p:nvGraphicFramePr>
        <p:xfrm>
          <a:off x="590550" y="1557980"/>
          <a:ext cx="10315576" cy="4972045"/>
        </p:xfrm>
        <a:graphic>
          <a:graphicData uri="http://schemas.openxmlformats.org/drawingml/2006/table">
            <a:tbl>
              <a:tblPr>
                <a:tableStyleId>{5C22544A-7EE6-4342-B048-85BDC9FD1C3A}</a:tableStyleId>
              </a:tblPr>
              <a:tblGrid>
                <a:gridCol w="2558480">
                  <a:extLst>
                    <a:ext uri="{9D8B030D-6E8A-4147-A177-3AD203B41FA5}">
                      <a16:colId xmlns:a16="http://schemas.microsoft.com/office/drawing/2014/main" val="567585951"/>
                    </a:ext>
                  </a:extLst>
                </a:gridCol>
                <a:gridCol w="2558480">
                  <a:extLst>
                    <a:ext uri="{9D8B030D-6E8A-4147-A177-3AD203B41FA5}">
                      <a16:colId xmlns:a16="http://schemas.microsoft.com/office/drawing/2014/main" val="2995434762"/>
                    </a:ext>
                  </a:extLst>
                </a:gridCol>
                <a:gridCol w="2558480">
                  <a:extLst>
                    <a:ext uri="{9D8B030D-6E8A-4147-A177-3AD203B41FA5}">
                      <a16:colId xmlns:a16="http://schemas.microsoft.com/office/drawing/2014/main" val="3959005406"/>
                    </a:ext>
                  </a:extLst>
                </a:gridCol>
                <a:gridCol w="1320068">
                  <a:extLst>
                    <a:ext uri="{9D8B030D-6E8A-4147-A177-3AD203B41FA5}">
                      <a16:colId xmlns:a16="http://schemas.microsoft.com/office/drawing/2014/main" val="134591667"/>
                    </a:ext>
                  </a:extLst>
                </a:gridCol>
                <a:gridCol w="1320068">
                  <a:extLst>
                    <a:ext uri="{9D8B030D-6E8A-4147-A177-3AD203B41FA5}">
                      <a16:colId xmlns:a16="http://schemas.microsoft.com/office/drawing/2014/main" val="1778084009"/>
                    </a:ext>
                  </a:extLst>
                </a:gridCol>
              </a:tblGrid>
              <a:tr h="320941">
                <a:tc>
                  <a:txBody>
                    <a:bodyPr/>
                    <a:lstStyle/>
                    <a:p>
                      <a:pPr algn="ctr" fontAlgn="b"/>
                      <a:r>
                        <a:rPr lang="en-US" sz="900" b="1" u="none" strike="noStrike" dirty="0">
                          <a:effectLst/>
                          <a:latin typeface="Century Gothic" panose="020B0502020202020204" pitchFamily="34" charset="0"/>
                        </a:rPr>
                        <a:t>DAY AND DATE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fontAlgn="b"/>
                      <a:r>
                        <a:rPr lang="en-US" sz="900" b="1" u="none" strike="noStrike" dirty="0">
                          <a:effectLst/>
                          <a:latin typeface="Century Gothic" panose="020B0502020202020204" pitchFamily="34" charset="0"/>
                        </a:rPr>
                        <a:t>LOCATION</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67532"/>
                  </a:ext>
                </a:extLst>
              </a:tr>
              <a:tr h="508412">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037984"/>
                  </a:ext>
                </a:extLst>
              </a:tr>
              <a:tr h="366790">
                <a:tc gridSpan="3">
                  <a:txBody>
                    <a:bodyPr/>
                    <a:lstStyle/>
                    <a:p>
                      <a:pPr algn="ctr" fontAlgn="b"/>
                      <a:r>
                        <a:rPr lang="en-US" sz="900" b="1" u="none" strike="noStrike" dirty="0">
                          <a:effectLst/>
                          <a:latin typeface="Century Gothic" panose="020B0502020202020204" pitchFamily="34" charset="0"/>
                        </a:rPr>
                        <a:t>MEETING TITLE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fontAlgn="b"/>
                      <a:r>
                        <a:rPr lang="en-US" sz="900" b="1" u="none" strike="noStrike" dirty="0">
                          <a:effectLst/>
                          <a:latin typeface="Century Gothic" panose="020B0502020202020204" pitchFamily="34" charset="0"/>
                        </a:rPr>
                        <a:t>START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u="none" strike="noStrike" dirty="0">
                          <a:effectLst/>
                          <a:latin typeface="Century Gothic" panose="020B0502020202020204" pitchFamily="34" charset="0"/>
                        </a:rPr>
                        <a:t>END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517483"/>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182475"/>
                  </a:ext>
                </a:extLst>
              </a:tr>
              <a:tr h="366790">
                <a:tc gridSpan="3">
                  <a:txBody>
                    <a:bodyPr/>
                    <a:lstStyle/>
                    <a:p>
                      <a:pPr algn="ctr" fontAlgn="b"/>
                      <a:r>
                        <a:rPr lang="en-US" sz="900" b="1" u="none" strike="noStrike" dirty="0">
                          <a:effectLst/>
                          <a:latin typeface="Century Gothic" panose="020B0502020202020204" pitchFamily="34" charset="0"/>
                        </a:rPr>
                        <a:t>TEAM NAME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900" b="1" u="none" strike="noStrike" dirty="0">
                          <a:effectLst/>
                          <a:latin typeface="Century Gothic" panose="020B0502020202020204" pitchFamily="34" charset="0"/>
                        </a:rPr>
                        <a:t>FACILITATOR</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33338599"/>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51926622"/>
                  </a:ext>
                </a:extLst>
              </a:tr>
              <a:tr h="366790">
                <a:tc gridSpan="5">
                  <a:txBody>
                    <a:bodyPr/>
                    <a:lstStyle/>
                    <a:p>
                      <a:pPr algn="ctr" fontAlgn="b"/>
                      <a:r>
                        <a:rPr lang="en-US" sz="900" b="1" u="none" strike="noStrike" dirty="0">
                          <a:effectLst/>
                          <a:latin typeface="Century Gothic" panose="020B0502020202020204" pitchFamily="34" charset="0"/>
                        </a:rPr>
                        <a:t>TEAM MEMBERS REQUESTED TO ATTEND</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696838"/>
                  </a:ext>
                </a:extLst>
              </a:tr>
              <a:tr h="508412">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15374059"/>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9022701"/>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42448165"/>
                  </a:ext>
                </a:extLst>
              </a:tr>
              <a:tr h="508412">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64442169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308925"/>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327975"/>
            <a:ext cx="4436496" cy="923330"/>
          </a:xfrm>
          <a:prstGeom prst="rect">
            <a:avLst/>
          </a:prstGeom>
          <a:noFill/>
        </p:spPr>
        <p:txBody>
          <a:bodyPr wrap="square" rtlCol="0">
            <a:spAutoFit/>
          </a:bodyPr>
          <a:lstStyle/>
          <a:p>
            <a:r>
              <a:rPr lang="en-US" sz="5400" dirty="0">
                <a:solidFill>
                  <a:schemeClr val="tx1">
                    <a:lumMod val="65000"/>
                    <a:lumOff val="35000"/>
                  </a:schemeClr>
                </a:solidFill>
                <a:latin typeface="Century Gothic" panose="020B0502020202020204" pitchFamily="34" charset="0"/>
              </a:rPr>
              <a:t>AGENDA</a:t>
            </a:r>
          </a:p>
        </p:txBody>
      </p:sp>
      <p:graphicFrame>
        <p:nvGraphicFramePr>
          <p:cNvPr id="2" name="Table 1">
            <a:extLst>
              <a:ext uri="{FF2B5EF4-FFF2-40B4-BE49-F238E27FC236}">
                <a16:creationId xmlns:a16="http://schemas.microsoft.com/office/drawing/2014/main" id="{D94DB0C5-AE3E-A79A-8872-1DF957162CFA}"/>
              </a:ext>
            </a:extLst>
          </p:cNvPr>
          <p:cNvGraphicFramePr>
            <a:graphicFrameLocks noGrp="1"/>
          </p:cNvGraphicFramePr>
          <p:nvPr>
            <p:extLst>
              <p:ext uri="{D42A27DB-BD31-4B8C-83A1-F6EECF244321}">
                <p14:modId xmlns:p14="http://schemas.microsoft.com/office/powerpoint/2010/main" val="1980531220"/>
              </p:ext>
            </p:extLst>
          </p:nvPr>
        </p:nvGraphicFramePr>
        <p:xfrm>
          <a:off x="4847872" y="308925"/>
          <a:ext cx="7020276" cy="6291909"/>
        </p:xfrm>
        <a:graphic>
          <a:graphicData uri="http://schemas.openxmlformats.org/drawingml/2006/table">
            <a:tbl>
              <a:tblPr>
                <a:tableStyleId>{5C22544A-7EE6-4342-B048-85BDC9FD1C3A}</a:tableStyleId>
              </a:tblPr>
              <a:tblGrid>
                <a:gridCol w="3479294">
                  <a:extLst>
                    <a:ext uri="{9D8B030D-6E8A-4147-A177-3AD203B41FA5}">
                      <a16:colId xmlns:a16="http://schemas.microsoft.com/office/drawing/2014/main" val="4155496557"/>
                    </a:ext>
                  </a:extLst>
                </a:gridCol>
                <a:gridCol w="1739646">
                  <a:extLst>
                    <a:ext uri="{9D8B030D-6E8A-4147-A177-3AD203B41FA5}">
                      <a16:colId xmlns:a16="http://schemas.microsoft.com/office/drawing/2014/main" val="1191122419"/>
                    </a:ext>
                  </a:extLst>
                </a:gridCol>
                <a:gridCol w="900668">
                  <a:extLst>
                    <a:ext uri="{9D8B030D-6E8A-4147-A177-3AD203B41FA5}">
                      <a16:colId xmlns:a16="http://schemas.microsoft.com/office/drawing/2014/main" val="3083042287"/>
                    </a:ext>
                  </a:extLst>
                </a:gridCol>
                <a:gridCol w="900668">
                  <a:extLst>
                    <a:ext uri="{9D8B030D-6E8A-4147-A177-3AD203B41FA5}">
                      <a16:colId xmlns:a16="http://schemas.microsoft.com/office/drawing/2014/main" val="1015555093"/>
                    </a:ext>
                  </a:extLst>
                </a:gridCol>
              </a:tblGrid>
              <a:tr h="222263">
                <a:tc>
                  <a:txBody>
                    <a:bodyPr/>
                    <a:lstStyle/>
                    <a:p>
                      <a:pPr algn="l" fontAlgn="ctr"/>
                      <a:r>
                        <a:rPr lang="en-US" sz="1000" b="1" u="none" strike="noStrike" dirty="0">
                          <a:effectLst/>
                          <a:latin typeface="Century Gothic" panose="020B0502020202020204" pitchFamily="34" charset="0"/>
                        </a:rPr>
                        <a:t>CONTENT</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000" b="1" u="none" strike="noStrike" dirty="0">
                          <a:effectLst/>
                          <a:latin typeface="Century Gothic" panose="020B0502020202020204" pitchFamily="34" charset="0"/>
                        </a:rPr>
                        <a:t>TO BE PRESENTED BY</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START TIME</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DURATION</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231380"/>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8098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0844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0429"/>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48992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82809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89085"/>
                  </a:ext>
                </a:extLst>
              </a:tr>
            </a:tbl>
          </a:graphicData>
        </a:graphic>
      </p:graphicFrame>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135</Words>
  <Application>Microsoft Office PowerPoint</Application>
  <PresentationFormat>Widescreen</PresentationFormat>
  <Paragraphs>21</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9</cp:revision>
  <dcterms:created xsi:type="dcterms:W3CDTF">2022-08-01T01:58:39Z</dcterms:created>
  <dcterms:modified xsi:type="dcterms:W3CDTF">2024-09-18T01:51:03Z</dcterms:modified>
</cp:coreProperties>
</file>