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c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14569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/>
                <a:gridCol w="1420586"/>
                <a:gridCol w="1420586"/>
                <a:gridCol w="1420586"/>
                <a:gridCol w="1420586"/>
                <a:gridCol w="1420586"/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ITEM NO.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ITEM DESCRIPTION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SUPPLIER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CONSUMER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KANBAN SIZE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PRODUCT TYPE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BOX CAPACITY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BOX TYPE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RACK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SHELF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BIN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MINIMUM INVENTORY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REORDER PART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STANDARD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ORDER QUANTITY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LEAD TIME IN DAYS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ITEM IMAGE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ITEM BARCODE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INSERT IMAGE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INSERT BARCODE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Arial" charset="0"/>
                <a:ea typeface="Arial" charset="0"/>
                <a:cs typeface="Arial" charset="0"/>
              </a:rPr>
              <a:t>KANBAN CARD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2</cp:revision>
  <dcterms:created xsi:type="dcterms:W3CDTF">2016-08-19T21:12:03Z</dcterms:created>
  <dcterms:modified xsi:type="dcterms:W3CDTF">2016-08-19T21:13:23Z</dcterms:modified>
</cp:coreProperties>
</file>